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1"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Lst>
  <p:sldSz cy="5143500" cx="9144000"/>
  <p:notesSz cx="6858000" cy="9144000"/>
  <p:embeddedFontLst>
    <p:embeddedFont>
      <p:font typeface="Hind Vadodara"/>
      <p:regular r:id="rId16"/>
      <p:bold r:id="rId17"/>
    </p:embeddedFont>
    <p:embeddedFont>
      <p:font typeface="Fira Sans Extra Condensed Medium"/>
      <p:regular r:id="rId18"/>
      <p:bold r:id="rId19"/>
      <p:italic r:id="rId20"/>
      <p:boldItalic r:id="rId21"/>
    </p:embeddedFont>
    <p:embeddedFont>
      <p:font typeface="Hind Vadodara Light"/>
      <p:regular r:id="rId22"/>
      <p:bold r:id="rId23"/>
    </p:embeddedFont>
    <p:embeddedFont>
      <p:font typeface="Hind Vadodara Medium"/>
      <p:regular r:id="rId24"/>
      <p:bold r:id="rId25"/>
    </p:embeddedFont>
    <p:embeddedFont>
      <p:font typeface="Teko Light"/>
      <p:regular r:id="rId26"/>
      <p:bold r:id="rId2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os="2880">
          <p15:clr>
            <a:srgbClr val="9AA0A6"/>
          </p15:clr>
        </p15:guide>
        <p15:guide id="2" orient="horz" pos="2846">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880"/>
        <p:guide pos="2846" orient="horz"/>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FiraSansExtraCondensedMedium-italic.fntdata"/><Relationship Id="rId22" Type="http://schemas.openxmlformats.org/officeDocument/2006/relationships/font" Target="fonts/HindVadodaraLight-regular.fntdata"/><Relationship Id="rId21" Type="http://schemas.openxmlformats.org/officeDocument/2006/relationships/font" Target="fonts/FiraSansExtraCondensedMedium-boldItalic.fntdata"/><Relationship Id="rId24" Type="http://schemas.openxmlformats.org/officeDocument/2006/relationships/font" Target="fonts/HindVadodaraMedium-regular.fntdata"/><Relationship Id="rId23" Type="http://schemas.openxmlformats.org/officeDocument/2006/relationships/font" Target="fonts/HindVadodaraLight-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TekoLight-regular.fntdata"/><Relationship Id="rId25" Type="http://schemas.openxmlformats.org/officeDocument/2006/relationships/font" Target="fonts/HindVadodaraMedium-bold.fntdata"/><Relationship Id="rId27" Type="http://schemas.openxmlformats.org/officeDocument/2006/relationships/font" Target="fonts/TekoLight-bold.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font" Target="fonts/HindVadodara-bold.fntdata"/><Relationship Id="rId16" Type="http://schemas.openxmlformats.org/officeDocument/2006/relationships/font" Target="fonts/HindVadodara-regular.fntdata"/><Relationship Id="rId19" Type="http://schemas.openxmlformats.org/officeDocument/2006/relationships/font" Target="fonts/FiraSansExtraCondensedMedium-bold.fntdata"/><Relationship Id="rId18" Type="http://schemas.openxmlformats.org/officeDocument/2006/relationships/font" Target="fonts/FiraSansExtraCondensedMedium-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63da1a438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63da1a438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6320de4b7d_0_4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6320de4b7d_0_4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6320de4b7d_0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6320de4b7d_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a65c5efa80_0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a65c5efa80_0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a65c5efa80_0_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a65c5efa80_0_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a65c5efa80_0_2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a65c5efa80_0_2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a65c5efa80_0_2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a65c5efa80_0_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a65c5efa80_0_2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a65c5efa80_0_2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a65c5efa80_0_2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a65c5efa80_0_2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9f342c400c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9f342c400c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9.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3.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8" name="Shape 8"/>
        <p:cNvGrpSpPr/>
        <p:nvPr/>
      </p:nvGrpSpPr>
      <p:grpSpPr>
        <a:xfrm>
          <a:off x="0" y="0"/>
          <a:ext cx="0" cy="0"/>
          <a:chOff x="0" y="0"/>
          <a:chExt cx="0" cy="0"/>
        </a:xfrm>
      </p:grpSpPr>
      <p:sp>
        <p:nvSpPr>
          <p:cNvPr id="9" name="Google Shape;9;p2"/>
          <p:cNvSpPr txBox="1"/>
          <p:nvPr>
            <p:ph type="ctrTitle"/>
          </p:nvPr>
        </p:nvSpPr>
        <p:spPr>
          <a:xfrm>
            <a:off x="2481725" y="1331450"/>
            <a:ext cx="4180500" cy="17451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2"/>
              </a:buClr>
              <a:buSzPts val="5200"/>
              <a:buNone/>
              <a:defRPr sz="6000"/>
            </a:lvl1pPr>
            <a:lvl2pPr lvl="1" rtl="0" algn="ctr">
              <a:spcBef>
                <a:spcPts val="0"/>
              </a:spcBef>
              <a:spcAft>
                <a:spcPts val="0"/>
              </a:spcAft>
              <a:buClr>
                <a:schemeClr val="lt2"/>
              </a:buClr>
              <a:buSzPts val="5200"/>
              <a:buNone/>
              <a:defRPr sz="5200">
                <a:solidFill>
                  <a:schemeClr val="lt2"/>
                </a:solidFill>
              </a:defRPr>
            </a:lvl2pPr>
            <a:lvl3pPr lvl="2" rtl="0" algn="ctr">
              <a:spcBef>
                <a:spcPts val="0"/>
              </a:spcBef>
              <a:spcAft>
                <a:spcPts val="0"/>
              </a:spcAft>
              <a:buClr>
                <a:schemeClr val="lt2"/>
              </a:buClr>
              <a:buSzPts val="5200"/>
              <a:buNone/>
              <a:defRPr sz="5200">
                <a:solidFill>
                  <a:schemeClr val="lt2"/>
                </a:solidFill>
              </a:defRPr>
            </a:lvl3pPr>
            <a:lvl4pPr lvl="3" rtl="0" algn="ctr">
              <a:spcBef>
                <a:spcPts val="0"/>
              </a:spcBef>
              <a:spcAft>
                <a:spcPts val="0"/>
              </a:spcAft>
              <a:buClr>
                <a:schemeClr val="lt2"/>
              </a:buClr>
              <a:buSzPts val="5200"/>
              <a:buNone/>
              <a:defRPr sz="5200">
                <a:solidFill>
                  <a:schemeClr val="lt2"/>
                </a:solidFill>
              </a:defRPr>
            </a:lvl4pPr>
            <a:lvl5pPr lvl="4" rtl="0" algn="ctr">
              <a:spcBef>
                <a:spcPts val="0"/>
              </a:spcBef>
              <a:spcAft>
                <a:spcPts val="0"/>
              </a:spcAft>
              <a:buClr>
                <a:schemeClr val="lt2"/>
              </a:buClr>
              <a:buSzPts val="5200"/>
              <a:buNone/>
              <a:defRPr sz="5200">
                <a:solidFill>
                  <a:schemeClr val="lt2"/>
                </a:solidFill>
              </a:defRPr>
            </a:lvl5pPr>
            <a:lvl6pPr lvl="5" rtl="0" algn="ctr">
              <a:spcBef>
                <a:spcPts val="0"/>
              </a:spcBef>
              <a:spcAft>
                <a:spcPts val="0"/>
              </a:spcAft>
              <a:buClr>
                <a:schemeClr val="lt2"/>
              </a:buClr>
              <a:buSzPts val="5200"/>
              <a:buNone/>
              <a:defRPr sz="5200">
                <a:solidFill>
                  <a:schemeClr val="lt2"/>
                </a:solidFill>
              </a:defRPr>
            </a:lvl6pPr>
            <a:lvl7pPr lvl="6" rtl="0" algn="ctr">
              <a:spcBef>
                <a:spcPts val="0"/>
              </a:spcBef>
              <a:spcAft>
                <a:spcPts val="0"/>
              </a:spcAft>
              <a:buClr>
                <a:schemeClr val="lt2"/>
              </a:buClr>
              <a:buSzPts val="5200"/>
              <a:buNone/>
              <a:defRPr sz="5200">
                <a:solidFill>
                  <a:schemeClr val="lt2"/>
                </a:solidFill>
              </a:defRPr>
            </a:lvl7pPr>
            <a:lvl8pPr lvl="7" rtl="0" algn="ctr">
              <a:spcBef>
                <a:spcPts val="0"/>
              </a:spcBef>
              <a:spcAft>
                <a:spcPts val="0"/>
              </a:spcAft>
              <a:buClr>
                <a:schemeClr val="lt2"/>
              </a:buClr>
              <a:buSzPts val="5200"/>
              <a:buNone/>
              <a:defRPr sz="5200">
                <a:solidFill>
                  <a:schemeClr val="lt2"/>
                </a:solidFill>
              </a:defRPr>
            </a:lvl8pPr>
            <a:lvl9pPr lvl="8" rtl="0" algn="ctr">
              <a:spcBef>
                <a:spcPts val="0"/>
              </a:spcBef>
              <a:spcAft>
                <a:spcPts val="0"/>
              </a:spcAft>
              <a:buClr>
                <a:schemeClr val="lt2"/>
              </a:buClr>
              <a:buSzPts val="5200"/>
              <a:buNone/>
              <a:defRPr sz="5200">
                <a:solidFill>
                  <a:schemeClr val="lt2"/>
                </a:solidFill>
              </a:defRPr>
            </a:lvl9pPr>
          </a:lstStyle>
          <a:p/>
        </p:txBody>
      </p:sp>
      <p:sp>
        <p:nvSpPr>
          <p:cNvPr id="10" name="Google Shape;10;p2"/>
          <p:cNvSpPr txBox="1"/>
          <p:nvPr>
            <p:ph idx="1" type="subTitle"/>
          </p:nvPr>
        </p:nvSpPr>
        <p:spPr>
          <a:xfrm>
            <a:off x="3335000" y="3257551"/>
            <a:ext cx="2473800" cy="477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picture">
  <p:cSld name="CUSTOM_12">
    <p:spTree>
      <p:nvGrpSpPr>
        <p:cNvPr id="37" name="Shape 37"/>
        <p:cNvGrpSpPr/>
        <p:nvPr/>
      </p:nvGrpSpPr>
      <p:grpSpPr>
        <a:xfrm>
          <a:off x="0" y="0"/>
          <a:ext cx="0" cy="0"/>
          <a:chOff x="0" y="0"/>
          <a:chExt cx="0" cy="0"/>
        </a:xfrm>
      </p:grpSpPr>
      <p:sp>
        <p:nvSpPr>
          <p:cNvPr id="38" name="Google Shape;38;p11"/>
          <p:cNvSpPr txBox="1"/>
          <p:nvPr>
            <p:ph type="title"/>
          </p:nvPr>
        </p:nvSpPr>
        <p:spPr>
          <a:xfrm>
            <a:off x="625844" y="195325"/>
            <a:ext cx="2649300" cy="1838400"/>
          </a:xfrm>
          <a:prstGeom prst="rect">
            <a:avLst/>
          </a:prstGeom>
        </p:spPr>
        <p:txBody>
          <a:bodyPr anchorCtr="0" anchor="ctr" bIns="91425" lIns="91425" spcFirstLastPara="1" rIns="91425" wrap="square" tIns="91425">
            <a:noAutofit/>
          </a:bodyPr>
          <a:lstStyle>
            <a:lvl1pPr lvl="0" rtl="0">
              <a:spcBef>
                <a:spcPts val="0"/>
              </a:spcBef>
              <a:spcAft>
                <a:spcPts val="0"/>
              </a:spcAft>
              <a:buNone/>
              <a:defRPr>
                <a:solidFill>
                  <a:schemeClr val="accent4"/>
                </a:solidFill>
              </a:defRPr>
            </a:lvl1pPr>
            <a:lvl2pPr lvl="1" rtl="0">
              <a:spcBef>
                <a:spcPts val="0"/>
              </a:spcBef>
              <a:spcAft>
                <a:spcPts val="0"/>
              </a:spcAft>
              <a:buNone/>
              <a:defRPr>
                <a:solidFill>
                  <a:schemeClr val="accent4"/>
                </a:solidFill>
              </a:defRPr>
            </a:lvl2pPr>
            <a:lvl3pPr lvl="2" rtl="0">
              <a:spcBef>
                <a:spcPts val="0"/>
              </a:spcBef>
              <a:spcAft>
                <a:spcPts val="0"/>
              </a:spcAft>
              <a:buNone/>
              <a:defRPr>
                <a:solidFill>
                  <a:schemeClr val="accent4"/>
                </a:solidFill>
              </a:defRPr>
            </a:lvl3pPr>
            <a:lvl4pPr lvl="3" rtl="0">
              <a:spcBef>
                <a:spcPts val="0"/>
              </a:spcBef>
              <a:spcAft>
                <a:spcPts val="0"/>
              </a:spcAft>
              <a:buNone/>
              <a:defRPr>
                <a:solidFill>
                  <a:schemeClr val="accent4"/>
                </a:solidFill>
              </a:defRPr>
            </a:lvl4pPr>
            <a:lvl5pPr lvl="4" rtl="0">
              <a:spcBef>
                <a:spcPts val="0"/>
              </a:spcBef>
              <a:spcAft>
                <a:spcPts val="0"/>
              </a:spcAft>
              <a:buNone/>
              <a:defRPr>
                <a:solidFill>
                  <a:schemeClr val="accent4"/>
                </a:solidFill>
              </a:defRPr>
            </a:lvl5pPr>
            <a:lvl6pPr lvl="5" rtl="0">
              <a:spcBef>
                <a:spcPts val="0"/>
              </a:spcBef>
              <a:spcAft>
                <a:spcPts val="0"/>
              </a:spcAft>
              <a:buNone/>
              <a:defRPr>
                <a:solidFill>
                  <a:schemeClr val="accent4"/>
                </a:solidFill>
              </a:defRPr>
            </a:lvl6pPr>
            <a:lvl7pPr lvl="6" rtl="0">
              <a:spcBef>
                <a:spcPts val="0"/>
              </a:spcBef>
              <a:spcAft>
                <a:spcPts val="0"/>
              </a:spcAft>
              <a:buNone/>
              <a:defRPr>
                <a:solidFill>
                  <a:schemeClr val="accent4"/>
                </a:solidFill>
              </a:defRPr>
            </a:lvl7pPr>
            <a:lvl8pPr lvl="7" rtl="0">
              <a:spcBef>
                <a:spcPts val="0"/>
              </a:spcBef>
              <a:spcAft>
                <a:spcPts val="0"/>
              </a:spcAft>
              <a:buNone/>
              <a:defRPr>
                <a:solidFill>
                  <a:schemeClr val="accent4"/>
                </a:solidFill>
              </a:defRPr>
            </a:lvl8pPr>
            <a:lvl9pPr lvl="8" rtl="0">
              <a:spcBef>
                <a:spcPts val="0"/>
              </a:spcBef>
              <a:spcAft>
                <a:spcPts val="0"/>
              </a:spcAft>
              <a:buNone/>
              <a:defRPr>
                <a:solidFill>
                  <a:schemeClr val="accent4"/>
                </a:solidFill>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9">
    <p:bg>
      <p:bgPr>
        <a:blipFill>
          <a:blip r:embed="rId2">
            <a:alphaModFix/>
          </a:blip>
          <a:stretch>
            <a:fillRect/>
          </a:stretch>
        </a:blipFill>
      </p:bgPr>
    </p:bg>
    <p:spTree>
      <p:nvGrpSpPr>
        <p:cNvPr id="39" name="Shape 39"/>
        <p:cNvGrpSpPr/>
        <p:nvPr/>
      </p:nvGrpSpPr>
      <p:grpSpPr>
        <a:xfrm>
          <a:off x="0" y="0"/>
          <a:ext cx="0" cy="0"/>
          <a:chOff x="0" y="0"/>
          <a:chExt cx="0" cy="0"/>
        </a:xfrm>
      </p:grpSpPr>
      <p:sp>
        <p:nvSpPr>
          <p:cNvPr id="40" name="Google Shape;40;p12"/>
          <p:cNvSpPr txBox="1"/>
          <p:nvPr>
            <p:ph type="ctrTitle"/>
          </p:nvPr>
        </p:nvSpPr>
        <p:spPr>
          <a:xfrm flipH="1">
            <a:off x="773250" y="1735721"/>
            <a:ext cx="25041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a:solidFill>
                  <a:schemeClr val="accent1"/>
                </a:solidFill>
              </a:defRPr>
            </a:lvl1pPr>
            <a:lvl2pPr lvl="1" rtl="0" algn="ctr">
              <a:spcBef>
                <a:spcPts val="0"/>
              </a:spcBef>
              <a:spcAft>
                <a:spcPts val="0"/>
              </a:spcAft>
              <a:buClr>
                <a:srgbClr val="434343"/>
              </a:buClr>
              <a:buSzPts val="1800"/>
              <a:buNone/>
              <a:defRPr sz="1800">
                <a:solidFill>
                  <a:srgbClr val="434343"/>
                </a:solidFill>
              </a:defRPr>
            </a:lvl2pPr>
            <a:lvl3pPr lvl="2" rtl="0" algn="ctr">
              <a:spcBef>
                <a:spcPts val="0"/>
              </a:spcBef>
              <a:spcAft>
                <a:spcPts val="0"/>
              </a:spcAft>
              <a:buClr>
                <a:srgbClr val="434343"/>
              </a:buClr>
              <a:buSzPts val="1800"/>
              <a:buNone/>
              <a:defRPr sz="1800">
                <a:solidFill>
                  <a:srgbClr val="434343"/>
                </a:solidFill>
              </a:defRPr>
            </a:lvl3pPr>
            <a:lvl4pPr lvl="3" rtl="0" algn="ctr">
              <a:spcBef>
                <a:spcPts val="0"/>
              </a:spcBef>
              <a:spcAft>
                <a:spcPts val="0"/>
              </a:spcAft>
              <a:buClr>
                <a:srgbClr val="434343"/>
              </a:buClr>
              <a:buSzPts val="1800"/>
              <a:buNone/>
              <a:defRPr sz="1800">
                <a:solidFill>
                  <a:srgbClr val="434343"/>
                </a:solidFill>
              </a:defRPr>
            </a:lvl4pPr>
            <a:lvl5pPr lvl="4" rtl="0" algn="ctr">
              <a:spcBef>
                <a:spcPts val="0"/>
              </a:spcBef>
              <a:spcAft>
                <a:spcPts val="0"/>
              </a:spcAft>
              <a:buClr>
                <a:srgbClr val="434343"/>
              </a:buClr>
              <a:buSzPts val="1800"/>
              <a:buNone/>
              <a:defRPr sz="1800">
                <a:solidFill>
                  <a:srgbClr val="434343"/>
                </a:solidFill>
              </a:defRPr>
            </a:lvl5pPr>
            <a:lvl6pPr lvl="5" rtl="0" algn="ctr">
              <a:spcBef>
                <a:spcPts val="0"/>
              </a:spcBef>
              <a:spcAft>
                <a:spcPts val="0"/>
              </a:spcAft>
              <a:buClr>
                <a:srgbClr val="434343"/>
              </a:buClr>
              <a:buSzPts val="1800"/>
              <a:buNone/>
              <a:defRPr sz="1800">
                <a:solidFill>
                  <a:srgbClr val="434343"/>
                </a:solidFill>
              </a:defRPr>
            </a:lvl6pPr>
            <a:lvl7pPr lvl="6" rtl="0" algn="ctr">
              <a:spcBef>
                <a:spcPts val="0"/>
              </a:spcBef>
              <a:spcAft>
                <a:spcPts val="0"/>
              </a:spcAft>
              <a:buClr>
                <a:srgbClr val="434343"/>
              </a:buClr>
              <a:buSzPts val="1800"/>
              <a:buNone/>
              <a:defRPr sz="1800">
                <a:solidFill>
                  <a:srgbClr val="434343"/>
                </a:solidFill>
              </a:defRPr>
            </a:lvl7pPr>
            <a:lvl8pPr lvl="7" rtl="0" algn="ctr">
              <a:spcBef>
                <a:spcPts val="0"/>
              </a:spcBef>
              <a:spcAft>
                <a:spcPts val="0"/>
              </a:spcAft>
              <a:buClr>
                <a:srgbClr val="434343"/>
              </a:buClr>
              <a:buSzPts val="1800"/>
              <a:buNone/>
              <a:defRPr sz="1800">
                <a:solidFill>
                  <a:srgbClr val="434343"/>
                </a:solidFill>
              </a:defRPr>
            </a:lvl8pPr>
            <a:lvl9pPr lvl="8" rtl="0" algn="ctr">
              <a:spcBef>
                <a:spcPts val="0"/>
              </a:spcBef>
              <a:spcAft>
                <a:spcPts val="0"/>
              </a:spcAft>
              <a:buClr>
                <a:srgbClr val="434343"/>
              </a:buClr>
              <a:buSzPts val="1800"/>
              <a:buNone/>
              <a:defRPr sz="1800">
                <a:solidFill>
                  <a:srgbClr val="434343"/>
                </a:solidFill>
              </a:defRPr>
            </a:lvl9pPr>
          </a:lstStyle>
          <a:p/>
        </p:txBody>
      </p:sp>
      <p:sp>
        <p:nvSpPr>
          <p:cNvPr id="41" name="Google Shape;41;p12"/>
          <p:cNvSpPr txBox="1"/>
          <p:nvPr>
            <p:ph idx="1" type="subTitle"/>
          </p:nvPr>
        </p:nvSpPr>
        <p:spPr>
          <a:xfrm flipH="1">
            <a:off x="773250" y="2243946"/>
            <a:ext cx="2504100" cy="745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42" name="Google Shape;42;p12"/>
          <p:cNvSpPr txBox="1"/>
          <p:nvPr>
            <p:ph hasCustomPrompt="1" idx="2" type="title"/>
          </p:nvPr>
        </p:nvSpPr>
        <p:spPr>
          <a:xfrm>
            <a:off x="1760724" y="1238601"/>
            <a:ext cx="529200" cy="577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5500"/>
              <a:buNone/>
              <a:defRPr sz="3600"/>
            </a:lvl1pPr>
            <a:lvl2pPr lvl="1" rtl="0" algn="ctr">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9pPr>
          </a:lstStyle>
          <a:p>
            <a:r>
              <a:t>xx%</a:t>
            </a:r>
          </a:p>
        </p:txBody>
      </p:sp>
      <p:sp>
        <p:nvSpPr>
          <p:cNvPr id="43" name="Google Shape;43;p12"/>
          <p:cNvSpPr txBox="1"/>
          <p:nvPr>
            <p:ph idx="3" type="ctrTitle"/>
          </p:nvPr>
        </p:nvSpPr>
        <p:spPr>
          <a:xfrm flipH="1">
            <a:off x="3379651" y="1735789"/>
            <a:ext cx="23847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a:solidFill>
                  <a:schemeClr val="accent1"/>
                </a:solidFill>
              </a:defRPr>
            </a:lvl1pPr>
            <a:lvl2pPr lvl="1" rtl="0" algn="ctr">
              <a:spcBef>
                <a:spcPts val="0"/>
              </a:spcBef>
              <a:spcAft>
                <a:spcPts val="0"/>
              </a:spcAft>
              <a:buClr>
                <a:srgbClr val="434343"/>
              </a:buClr>
              <a:buSzPts val="1800"/>
              <a:buNone/>
              <a:defRPr sz="1800">
                <a:solidFill>
                  <a:srgbClr val="434343"/>
                </a:solidFill>
              </a:defRPr>
            </a:lvl2pPr>
            <a:lvl3pPr lvl="2" rtl="0" algn="ctr">
              <a:spcBef>
                <a:spcPts val="0"/>
              </a:spcBef>
              <a:spcAft>
                <a:spcPts val="0"/>
              </a:spcAft>
              <a:buClr>
                <a:srgbClr val="434343"/>
              </a:buClr>
              <a:buSzPts val="1800"/>
              <a:buNone/>
              <a:defRPr sz="1800">
                <a:solidFill>
                  <a:srgbClr val="434343"/>
                </a:solidFill>
              </a:defRPr>
            </a:lvl3pPr>
            <a:lvl4pPr lvl="3" rtl="0" algn="ctr">
              <a:spcBef>
                <a:spcPts val="0"/>
              </a:spcBef>
              <a:spcAft>
                <a:spcPts val="0"/>
              </a:spcAft>
              <a:buClr>
                <a:srgbClr val="434343"/>
              </a:buClr>
              <a:buSzPts val="1800"/>
              <a:buNone/>
              <a:defRPr sz="1800">
                <a:solidFill>
                  <a:srgbClr val="434343"/>
                </a:solidFill>
              </a:defRPr>
            </a:lvl4pPr>
            <a:lvl5pPr lvl="4" rtl="0" algn="ctr">
              <a:spcBef>
                <a:spcPts val="0"/>
              </a:spcBef>
              <a:spcAft>
                <a:spcPts val="0"/>
              </a:spcAft>
              <a:buClr>
                <a:srgbClr val="434343"/>
              </a:buClr>
              <a:buSzPts val="1800"/>
              <a:buNone/>
              <a:defRPr sz="1800">
                <a:solidFill>
                  <a:srgbClr val="434343"/>
                </a:solidFill>
              </a:defRPr>
            </a:lvl5pPr>
            <a:lvl6pPr lvl="5" rtl="0" algn="ctr">
              <a:spcBef>
                <a:spcPts val="0"/>
              </a:spcBef>
              <a:spcAft>
                <a:spcPts val="0"/>
              </a:spcAft>
              <a:buClr>
                <a:srgbClr val="434343"/>
              </a:buClr>
              <a:buSzPts val="1800"/>
              <a:buNone/>
              <a:defRPr sz="1800">
                <a:solidFill>
                  <a:srgbClr val="434343"/>
                </a:solidFill>
              </a:defRPr>
            </a:lvl6pPr>
            <a:lvl7pPr lvl="6" rtl="0" algn="ctr">
              <a:spcBef>
                <a:spcPts val="0"/>
              </a:spcBef>
              <a:spcAft>
                <a:spcPts val="0"/>
              </a:spcAft>
              <a:buClr>
                <a:srgbClr val="434343"/>
              </a:buClr>
              <a:buSzPts val="1800"/>
              <a:buNone/>
              <a:defRPr sz="1800">
                <a:solidFill>
                  <a:srgbClr val="434343"/>
                </a:solidFill>
              </a:defRPr>
            </a:lvl7pPr>
            <a:lvl8pPr lvl="7" rtl="0" algn="ctr">
              <a:spcBef>
                <a:spcPts val="0"/>
              </a:spcBef>
              <a:spcAft>
                <a:spcPts val="0"/>
              </a:spcAft>
              <a:buClr>
                <a:srgbClr val="434343"/>
              </a:buClr>
              <a:buSzPts val="1800"/>
              <a:buNone/>
              <a:defRPr sz="1800">
                <a:solidFill>
                  <a:srgbClr val="434343"/>
                </a:solidFill>
              </a:defRPr>
            </a:lvl8pPr>
            <a:lvl9pPr lvl="8" rtl="0" algn="ctr">
              <a:spcBef>
                <a:spcPts val="0"/>
              </a:spcBef>
              <a:spcAft>
                <a:spcPts val="0"/>
              </a:spcAft>
              <a:buClr>
                <a:srgbClr val="434343"/>
              </a:buClr>
              <a:buSzPts val="1800"/>
              <a:buNone/>
              <a:defRPr sz="1800">
                <a:solidFill>
                  <a:srgbClr val="434343"/>
                </a:solidFill>
              </a:defRPr>
            </a:lvl9pPr>
          </a:lstStyle>
          <a:p/>
        </p:txBody>
      </p:sp>
      <p:sp>
        <p:nvSpPr>
          <p:cNvPr id="44" name="Google Shape;44;p12"/>
          <p:cNvSpPr txBox="1"/>
          <p:nvPr>
            <p:ph idx="4" type="subTitle"/>
          </p:nvPr>
        </p:nvSpPr>
        <p:spPr>
          <a:xfrm flipH="1">
            <a:off x="3277350" y="2243949"/>
            <a:ext cx="2589300" cy="745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45" name="Google Shape;45;p12"/>
          <p:cNvSpPr txBox="1"/>
          <p:nvPr>
            <p:ph hasCustomPrompt="1" idx="5" type="title"/>
          </p:nvPr>
        </p:nvSpPr>
        <p:spPr>
          <a:xfrm>
            <a:off x="4098299" y="1238612"/>
            <a:ext cx="947400" cy="577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5500"/>
              <a:buNone/>
              <a:defRPr sz="3600"/>
            </a:lvl1pPr>
            <a:lvl2pPr lvl="1" rtl="0" algn="ctr">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9pPr>
          </a:lstStyle>
          <a:p>
            <a:r>
              <a:t>xx%</a:t>
            </a:r>
          </a:p>
        </p:txBody>
      </p:sp>
      <p:sp>
        <p:nvSpPr>
          <p:cNvPr id="46" name="Google Shape;46;p12"/>
          <p:cNvSpPr txBox="1"/>
          <p:nvPr>
            <p:ph idx="6" type="ctrTitle"/>
          </p:nvPr>
        </p:nvSpPr>
        <p:spPr>
          <a:xfrm flipH="1">
            <a:off x="5792712" y="1742097"/>
            <a:ext cx="24531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a:solidFill>
                  <a:schemeClr val="accent1"/>
                </a:solidFill>
              </a:defRPr>
            </a:lvl1pPr>
            <a:lvl2pPr lvl="1" rtl="0">
              <a:spcBef>
                <a:spcPts val="0"/>
              </a:spcBef>
              <a:spcAft>
                <a:spcPts val="0"/>
              </a:spcAft>
              <a:buClr>
                <a:srgbClr val="434343"/>
              </a:buClr>
              <a:buSzPts val="1800"/>
              <a:buNone/>
              <a:defRPr sz="1800">
                <a:solidFill>
                  <a:srgbClr val="434343"/>
                </a:solidFill>
              </a:defRPr>
            </a:lvl2pPr>
            <a:lvl3pPr lvl="2" rtl="0">
              <a:spcBef>
                <a:spcPts val="0"/>
              </a:spcBef>
              <a:spcAft>
                <a:spcPts val="0"/>
              </a:spcAft>
              <a:buClr>
                <a:srgbClr val="434343"/>
              </a:buClr>
              <a:buSzPts val="1800"/>
              <a:buNone/>
              <a:defRPr sz="1800">
                <a:solidFill>
                  <a:srgbClr val="434343"/>
                </a:solidFill>
              </a:defRPr>
            </a:lvl3pPr>
            <a:lvl4pPr lvl="3" rtl="0">
              <a:spcBef>
                <a:spcPts val="0"/>
              </a:spcBef>
              <a:spcAft>
                <a:spcPts val="0"/>
              </a:spcAft>
              <a:buClr>
                <a:srgbClr val="434343"/>
              </a:buClr>
              <a:buSzPts val="1800"/>
              <a:buNone/>
              <a:defRPr sz="1800">
                <a:solidFill>
                  <a:srgbClr val="434343"/>
                </a:solidFill>
              </a:defRPr>
            </a:lvl4pPr>
            <a:lvl5pPr lvl="4" rtl="0">
              <a:spcBef>
                <a:spcPts val="0"/>
              </a:spcBef>
              <a:spcAft>
                <a:spcPts val="0"/>
              </a:spcAft>
              <a:buClr>
                <a:srgbClr val="434343"/>
              </a:buClr>
              <a:buSzPts val="1800"/>
              <a:buNone/>
              <a:defRPr sz="1800">
                <a:solidFill>
                  <a:srgbClr val="434343"/>
                </a:solidFill>
              </a:defRPr>
            </a:lvl5pPr>
            <a:lvl6pPr lvl="5" rtl="0">
              <a:spcBef>
                <a:spcPts val="0"/>
              </a:spcBef>
              <a:spcAft>
                <a:spcPts val="0"/>
              </a:spcAft>
              <a:buClr>
                <a:srgbClr val="434343"/>
              </a:buClr>
              <a:buSzPts val="1800"/>
              <a:buNone/>
              <a:defRPr sz="1800">
                <a:solidFill>
                  <a:srgbClr val="434343"/>
                </a:solidFill>
              </a:defRPr>
            </a:lvl6pPr>
            <a:lvl7pPr lvl="6" rtl="0">
              <a:spcBef>
                <a:spcPts val="0"/>
              </a:spcBef>
              <a:spcAft>
                <a:spcPts val="0"/>
              </a:spcAft>
              <a:buClr>
                <a:srgbClr val="434343"/>
              </a:buClr>
              <a:buSzPts val="1800"/>
              <a:buNone/>
              <a:defRPr sz="1800">
                <a:solidFill>
                  <a:srgbClr val="434343"/>
                </a:solidFill>
              </a:defRPr>
            </a:lvl7pPr>
            <a:lvl8pPr lvl="7" rtl="0">
              <a:spcBef>
                <a:spcPts val="0"/>
              </a:spcBef>
              <a:spcAft>
                <a:spcPts val="0"/>
              </a:spcAft>
              <a:buClr>
                <a:srgbClr val="434343"/>
              </a:buClr>
              <a:buSzPts val="1800"/>
              <a:buNone/>
              <a:defRPr sz="1800">
                <a:solidFill>
                  <a:srgbClr val="434343"/>
                </a:solidFill>
              </a:defRPr>
            </a:lvl8pPr>
            <a:lvl9pPr lvl="8" rtl="0">
              <a:spcBef>
                <a:spcPts val="0"/>
              </a:spcBef>
              <a:spcAft>
                <a:spcPts val="0"/>
              </a:spcAft>
              <a:buClr>
                <a:srgbClr val="434343"/>
              </a:buClr>
              <a:buSzPts val="1800"/>
              <a:buNone/>
              <a:defRPr sz="1800">
                <a:solidFill>
                  <a:srgbClr val="434343"/>
                </a:solidFill>
              </a:defRPr>
            </a:lvl9pPr>
          </a:lstStyle>
          <a:p/>
        </p:txBody>
      </p:sp>
      <p:sp>
        <p:nvSpPr>
          <p:cNvPr id="47" name="Google Shape;47;p12"/>
          <p:cNvSpPr txBox="1"/>
          <p:nvPr>
            <p:ph idx="7" type="subTitle"/>
          </p:nvPr>
        </p:nvSpPr>
        <p:spPr>
          <a:xfrm flipH="1">
            <a:off x="5724613" y="2243940"/>
            <a:ext cx="2589300" cy="745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p:txBody>
      </p:sp>
      <p:sp>
        <p:nvSpPr>
          <p:cNvPr id="48" name="Google Shape;48;p12"/>
          <p:cNvSpPr txBox="1"/>
          <p:nvPr>
            <p:ph hasCustomPrompt="1" idx="8" type="title"/>
          </p:nvPr>
        </p:nvSpPr>
        <p:spPr>
          <a:xfrm>
            <a:off x="6492612" y="1239070"/>
            <a:ext cx="1053300" cy="577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5500"/>
              <a:buNone/>
              <a:defRPr sz="3600"/>
            </a:lvl1pPr>
            <a:lvl2pPr lvl="1"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9pPr>
          </a:lstStyle>
          <a:p>
            <a:r>
              <a:t>xx%</a:t>
            </a:r>
          </a:p>
        </p:txBody>
      </p:sp>
      <p:sp>
        <p:nvSpPr>
          <p:cNvPr id="49" name="Google Shape;49;p12"/>
          <p:cNvSpPr txBox="1"/>
          <p:nvPr>
            <p:ph idx="9" type="ctrTitle"/>
          </p:nvPr>
        </p:nvSpPr>
        <p:spPr>
          <a:xfrm flipH="1">
            <a:off x="2042356" y="3407989"/>
            <a:ext cx="24531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a:solidFill>
                  <a:schemeClr val="accent1"/>
                </a:solidFill>
              </a:defRPr>
            </a:lvl1pPr>
            <a:lvl2pPr lvl="1" rtl="0">
              <a:spcBef>
                <a:spcPts val="0"/>
              </a:spcBef>
              <a:spcAft>
                <a:spcPts val="0"/>
              </a:spcAft>
              <a:buClr>
                <a:srgbClr val="434343"/>
              </a:buClr>
              <a:buSzPts val="1800"/>
              <a:buNone/>
              <a:defRPr sz="1800">
                <a:solidFill>
                  <a:srgbClr val="434343"/>
                </a:solidFill>
              </a:defRPr>
            </a:lvl2pPr>
            <a:lvl3pPr lvl="2" rtl="0">
              <a:spcBef>
                <a:spcPts val="0"/>
              </a:spcBef>
              <a:spcAft>
                <a:spcPts val="0"/>
              </a:spcAft>
              <a:buClr>
                <a:srgbClr val="434343"/>
              </a:buClr>
              <a:buSzPts val="1800"/>
              <a:buNone/>
              <a:defRPr sz="1800">
                <a:solidFill>
                  <a:srgbClr val="434343"/>
                </a:solidFill>
              </a:defRPr>
            </a:lvl3pPr>
            <a:lvl4pPr lvl="3" rtl="0">
              <a:spcBef>
                <a:spcPts val="0"/>
              </a:spcBef>
              <a:spcAft>
                <a:spcPts val="0"/>
              </a:spcAft>
              <a:buClr>
                <a:srgbClr val="434343"/>
              </a:buClr>
              <a:buSzPts val="1800"/>
              <a:buNone/>
              <a:defRPr sz="1800">
                <a:solidFill>
                  <a:srgbClr val="434343"/>
                </a:solidFill>
              </a:defRPr>
            </a:lvl4pPr>
            <a:lvl5pPr lvl="4" rtl="0">
              <a:spcBef>
                <a:spcPts val="0"/>
              </a:spcBef>
              <a:spcAft>
                <a:spcPts val="0"/>
              </a:spcAft>
              <a:buClr>
                <a:srgbClr val="434343"/>
              </a:buClr>
              <a:buSzPts val="1800"/>
              <a:buNone/>
              <a:defRPr sz="1800">
                <a:solidFill>
                  <a:srgbClr val="434343"/>
                </a:solidFill>
              </a:defRPr>
            </a:lvl5pPr>
            <a:lvl6pPr lvl="5" rtl="0">
              <a:spcBef>
                <a:spcPts val="0"/>
              </a:spcBef>
              <a:spcAft>
                <a:spcPts val="0"/>
              </a:spcAft>
              <a:buClr>
                <a:srgbClr val="434343"/>
              </a:buClr>
              <a:buSzPts val="1800"/>
              <a:buNone/>
              <a:defRPr sz="1800">
                <a:solidFill>
                  <a:srgbClr val="434343"/>
                </a:solidFill>
              </a:defRPr>
            </a:lvl6pPr>
            <a:lvl7pPr lvl="6" rtl="0">
              <a:spcBef>
                <a:spcPts val="0"/>
              </a:spcBef>
              <a:spcAft>
                <a:spcPts val="0"/>
              </a:spcAft>
              <a:buClr>
                <a:srgbClr val="434343"/>
              </a:buClr>
              <a:buSzPts val="1800"/>
              <a:buNone/>
              <a:defRPr sz="1800">
                <a:solidFill>
                  <a:srgbClr val="434343"/>
                </a:solidFill>
              </a:defRPr>
            </a:lvl7pPr>
            <a:lvl8pPr lvl="7" rtl="0">
              <a:spcBef>
                <a:spcPts val="0"/>
              </a:spcBef>
              <a:spcAft>
                <a:spcPts val="0"/>
              </a:spcAft>
              <a:buClr>
                <a:srgbClr val="434343"/>
              </a:buClr>
              <a:buSzPts val="1800"/>
              <a:buNone/>
              <a:defRPr sz="1800">
                <a:solidFill>
                  <a:srgbClr val="434343"/>
                </a:solidFill>
              </a:defRPr>
            </a:lvl8pPr>
            <a:lvl9pPr lvl="8" rtl="0">
              <a:spcBef>
                <a:spcPts val="0"/>
              </a:spcBef>
              <a:spcAft>
                <a:spcPts val="0"/>
              </a:spcAft>
              <a:buClr>
                <a:srgbClr val="434343"/>
              </a:buClr>
              <a:buSzPts val="1800"/>
              <a:buNone/>
              <a:defRPr sz="1800">
                <a:solidFill>
                  <a:srgbClr val="434343"/>
                </a:solidFill>
              </a:defRPr>
            </a:lvl9pPr>
          </a:lstStyle>
          <a:p/>
        </p:txBody>
      </p:sp>
      <p:sp>
        <p:nvSpPr>
          <p:cNvPr id="50" name="Google Shape;50;p12"/>
          <p:cNvSpPr txBox="1"/>
          <p:nvPr>
            <p:ph idx="13" type="subTitle"/>
          </p:nvPr>
        </p:nvSpPr>
        <p:spPr>
          <a:xfrm flipH="1">
            <a:off x="2042356" y="3918766"/>
            <a:ext cx="2453100" cy="577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p:txBody>
      </p:sp>
      <p:sp>
        <p:nvSpPr>
          <p:cNvPr id="51" name="Google Shape;51;p12"/>
          <p:cNvSpPr txBox="1"/>
          <p:nvPr>
            <p:ph hasCustomPrompt="1" idx="14" type="title"/>
          </p:nvPr>
        </p:nvSpPr>
        <p:spPr>
          <a:xfrm>
            <a:off x="2795206" y="2903084"/>
            <a:ext cx="947400" cy="577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5500"/>
              <a:buNone/>
              <a:defRPr sz="3600"/>
            </a:lvl1pPr>
            <a:lvl2pPr lvl="1"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9pPr>
          </a:lstStyle>
          <a:p>
            <a:r>
              <a:t>xx%</a:t>
            </a:r>
          </a:p>
        </p:txBody>
      </p:sp>
      <p:sp>
        <p:nvSpPr>
          <p:cNvPr id="52" name="Google Shape;52;p12"/>
          <p:cNvSpPr txBox="1"/>
          <p:nvPr>
            <p:ph idx="15" type="ctrTitle"/>
          </p:nvPr>
        </p:nvSpPr>
        <p:spPr>
          <a:xfrm flipH="1">
            <a:off x="4571146" y="3407989"/>
            <a:ext cx="24531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a:solidFill>
                  <a:schemeClr val="accent1"/>
                </a:solidFill>
              </a:defRPr>
            </a:lvl1pPr>
            <a:lvl2pPr lvl="1" rtl="0">
              <a:spcBef>
                <a:spcPts val="0"/>
              </a:spcBef>
              <a:spcAft>
                <a:spcPts val="0"/>
              </a:spcAft>
              <a:buClr>
                <a:srgbClr val="434343"/>
              </a:buClr>
              <a:buSzPts val="1800"/>
              <a:buNone/>
              <a:defRPr sz="1800">
                <a:solidFill>
                  <a:srgbClr val="434343"/>
                </a:solidFill>
              </a:defRPr>
            </a:lvl2pPr>
            <a:lvl3pPr lvl="2" rtl="0">
              <a:spcBef>
                <a:spcPts val="0"/>
              </a:spcBef>
              <a:spcAft>
                <a:spcPts val="0"/>
              </a:spcAft>
              <a:buClr>
                <a:srgbClr val="434343"/>
              </a:buClr>
              <a:buSzPts val="1800"/>
              <a:buNone/>
              <a:defRPr sz="1800">
                <a:solidFill>
                  <a:srgbClr val="434343"/>
                </a:solidFill>
              </a:defRPr>
            </a:lvl3pPr>
            <a:lvl4pPr lvl="3" rtl="0">
              <a:spcBef>
                <a:spcPts val="0"/>
              </a:spcBef>
              <a:spcAft>
                <a:spcPts val="0"/>
              </a:spcAft>
              <a:buClr>
                <a:srgbClr val="434343"/>
              </a:buClr>
              <a:buSzPts val="1800"/>
              <a:buNone/>
              <a:defRPr sz="1800">
                <a:solidFill>
                  <a:srgbClr val="434343"/>
                </a:solidFill>
              </a:defRPr>
            </a:lvl4pPr>
            <a:lvl5pPr lvl="4" rtl="0">
              <a:spcBef>
                <a:spcPts val="0"/>
              </a:spcBef>
              <a:spcAft>
                <a:spcPts val="0"/>
              </a:spcAft>
              <a:buClr>
                <a:srgbClr val="434343"/>
              </a:buClr>
              <a:buSzPts val="1800"/>
              <a:buNone/>
              <a:defRPr sz="1800">
                <a:solidFill>
                  <a:srgbClr val="434343"/>
                </a:solidFill>
              </a:defRPr>
            </a:lvl5pPr>
            <a:lvl6pPr lvl="5" rtl="0">
              <a:spcBef>
                <a:spcPts val="0"/>
              </a:spcBef>
              <a:spcAft>
                <a:spcPts val="0"/>
              </a:spcAft>
              <a:buClr>
                <a:srgbClr val="434343"/>
              </a:buClr>
              <a:buSzPts val="1800"/>
              <a:buNone/>
              <a:defRPr sz="1800">
                <a:solidFill>
                  <a:srgbClr val="434343"/>
                </a:solidFill>
              </a:defRPr>
            </a:lvl6pPr>
            <a:lvl7pPr lvl="6" rtl="0">
              <a:spcBef>
                <a:spcPts val="0"/>
              </a:spcBef>
              <a:spcAft>
                <a:spcPts val="0"/>
              </a:spcAft>
              <a:buClr>
                <a:srgbClr val="434343"/>
              </a:buClr>
              <a:buSzPts val="1800"/>
              <a:buNone/>
              <a:defRPr sz="1800">
                <a:solidFill>
                  <a:srgbClr val="434343"/>
                </a:solidFill>
              </a:defRPr>
            </a:lvl7pPr>
            <a:lvl8pPr lvl="7" rtl="0">
              <a:spcBef>
                <a:spcPts val="0"/>
              </a:spcBef>
              <a:spcAft>
                <a:spcPts val="0"/>
              </a:spcAft>
              <a:buClr>
                <a:srgbClr val="434343"/>
              </a:buClr>
              <a:buSzPts val="1800"/>
              <a:buNone/>
              <a:defRPr sz="1800">
                <a:solidFill>
                  <a:srgbClr val="434343"/>
                </a:solidFill>
              </a:defRPr>
            </a:lvl8pPr>
            <a:lvl9pPr lvl="8" rtl="0">
              <a:spcBef>
                <a:spcPts val="0"/>
              </a:spcBef>
              <a:spcAft>
                <a:spcPts val="0"/>
              </a:spcAft>
              <a:buClr>
                <a:srgbClr val="434343"/>
              </a:buClr>
              <a:buSzPts val="1800"/>
              <a:buNone/>
              <a:defRPr sz="1800">
                <a:solidFill>
                  <a:srgbClr val="434343"/>
                </a:solidFill>
              </a:defRPr>
            </a:lvl9pPr>
          </a:lstStyle>
          <a:p/>
        </p:txBody>
      </p:sp>
      <p:sp>
        <p:nvSpPr>
          <p:cNvPr id="53" name="Google Shape;53;p12"/>
          <p:cNvSpPr txBox="1"/>
          <p:nvPr>
            <p:ph idx="16" type="subTitle"/>
          </p:nvPr>
        </p:nvSpPr>
        <p:spPr>
          <a:xfrm flipH="1">
            <a:off x="4605346" y="3918766"/>
            <a:ext cx="2384700" cy="577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p:txBody>
      </p:sp>
      <p:sp>
        <p:nvSpPr>
          <p:cNvPr id="54" name="Google Shape;54;p12"/>
          <p:cNvSpPr txBox="1"/>
          <p:nvPr>
            <p:ph hasCustomPrompt="1" idx="17" type="title"/>
          </p:nvPr>
        </p:nvSpPr>
        <p:spPr>
          <a:xfrm>
            <a:off x="5323996" y="2903084"/>
            <a:ext cx="947400" cy="577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5500"/>
              <a:buNone/>
              <a:defRPr sz="3600"/>
            </a:lvl1pPr>
            <a:lvl2pPr lvl="1"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9pPr>
          </a:lstStyle>
          <a:p>
            <a:r>
              <a:t>xx%</a:t>
            </a:r>
          </a:p>
        </p:txBody>
      </p:sp>
      <p:sp>
        <p:nvSpPr>
          <p:cNvPr id="55" name="Google Shape;55;p12"/>
          <p:cNvSpPr txBox="1"/>
          <p:nvPr>
            <p:ph idx="18" type="title"/>
          </p:nvPr>
        </p:nvSpPr>
        <p:spPr>
          <a:xfrm>
            <a:off x="2421000" y="283608"/>
            <a:ext cx="4302000" cy="6300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3600"/>
            </a:lvl1pPr>
            <a:lvl2pPr lvl="1" rtl="0" algn="ctr">
              <a:spcBef>
                <a:spcPts val="0"/>
              </a:spcBef>
              <a:spcAft>
                <a:spcPts val="0"/>
              </a:spcAft>
              <a:buNone/>
              <a:defRPr sz="3600">
                <a:solidFill>
                  <a:schemeClr val="accent2"/>
                </a:solidFill>
              </a:defRPr>
            </a:lvl2pPr>
            <a:lvl3pPr lvl="2" rtl="0" algn="ctr">
              <a:spcBef>
                <a:spcPts val="0"/>
              </a:spcBef>
              <a:spcAft>
                <a:spcPts val="0"/>
              </a:spcAft>
              <a:buNone/>
              <a:defRPr sz="3600">
                <a:solidFill>
                  <a:schemeClr val="accent2"/>
                </a:solidFill>
              </a:defRPr>
            </a:lvl3pPr>
            <a:lvl4pPr lvl="3" rtl="0" algn="ctr">
              <a:spcBef>
                <a:spcPts val="0"/>
              </a:spcBef>
              <a:spcAft>
                <a:spcPts val="0"/>
              </a:spcAft>
              <a:buNone/>
              <a:defRPr sz="3600">
                <a:solidFill>
                  <a:schemeClr val="accent2"/>
                </a:solidFill>
              </a:defRPr>
            </a:lvl4pPr>
            <a:lvl5pPr lvl="4" rtl="0" algn="ctr">
              <a:spcBef>
                <a:spcPts val="0"/>
              </a:spcBef>
              <a:spcAft>
                <a:spcPts val="0"/>
              </a:spcAft>
              <a:buNone/>
              <a:defRPr sz="3600">
                <a:solidFill>
                  <a:schemeClr val="accent2"/>
                </a:solidFill>
              </a:defRPr>
            </a:lvl5pPr>
            <a:lvl6pPr lvl="5" rtl="0" algn="ctr">
              <a:spcBef>
                <a:spcPts val="0"/>
              </a:spcBef>
              <a:spcAft>
                <a:spcPts val="0"/>
              </a:spcAft>
              <a:buNone/>
              <a:defRPr sz="3600">
                <a:solidFill>
                  <a:schemeClr val="accent2"/>
                </a:solidFill>
              </a:defRPr>
            </a:lvl6pPr>
            <a:lvl7pPr lvl="6" rtl="0" algn="ctr">
              <a:spcBef>
                <a:spcPts val="0"/>
              </a:spcBef>
              <a:spcAft>
                <a:spcPts val="0"/>
              </a:spcAft>
              <a:buNone/>
              <a:defRPr sz="3600">
                <a:solidFill>
                  <a:schemeClr val="accent2"/>
                </a:solidFill>
              </a:defRPr>
            </a:lvl7pPr>
            <a:lvl8pPr lvl="7" rtl="0" algn="ctr">
              <a:spcBef>
                <a:spcPts val="0"/>
              </a:spcBef>
              <a:spcAft>
                <a:spcPts val="0"/>
              </a:spcAft>
              <a:buNone/>
              <a:defRPr sz="3600">
                <a:solidFill>
                  <a:schemeClr val="accent2"/>
                </a:solidFill>
              </a:defRPr>
            </a:lvl8pPr>
            <a:lvl9pPr lvl="8" rtl="0" algn="ctr">
              <a:spcBef>
                <a:spcPts val="0"/>
              </a:spcBef>
              <a:spcAft>
                <a:spcPts val="0"/>
              </a:spcAft>
              <a:buNone/>
              <a:defRPr sz="3600">
                <a:solidFill>
                  <a:schemeClr val="accent2"/>
                </a:solidFill>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1">
    <p:bg>
      <p:bgPr>
        <a:blipFill>
          <a:blip r:embed="rId2">
            <a:alphaModFix/>
          </a:blip>
          <a:stretch>
            <a:fillRect/>
          </a:stretch>
        </a:blipFill>
      </p:bgPr>
    </p:bg>
    <p:spTree>
      <p:nvGrpSpPr>
        <p:cNvPr id="56" name="Shape 56"/>
        <p:cNvGrpSpPr/>
        <p:nvPr/>
      </p:nvGrpSpPr>
      <p:grpSpPr>
        <a:xfrm>
          <a:off x="0" y="0"/>
          <a:ext cx="0" cy="0"/>
          <a:chOff x="0" y="0"/>
          <a:chExt cx="0" cy="0"/>
        </a:xfrm>
      </p:grpSpPr>
      <p:sp>
        <p:nvSpPr>
          <p:cNvPr id="57" name="Google Shape;57;p13"/>
          <p:cNvSpPr txBox="1"/>
          <p:nvPr>
            <p:ph type="ctrTitle"/>
          </p:nvPr>
        </p:nvSpPr>
        <p:spPr>
          <a:xfrm flipH="1">
            <a:off x="6552430" y="2010857"/>
            <a:ext cx="15606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a:lvl1pPr>
            <a:lvl2pPr lvl="1" rtl="0" algn="ctr">
              <a:spcBef>
                <a:spcPts val="0"/>
              </a:spcBef>
              <a:spcAft>
                <a:spcPts val="0"/>
              </a:spcAft>
              <a:buClr>
                <a:srgbClr val="434343"/>
              </a:buClr>
              <a:buSzPts val="1800"/>
              <a:buNone/>
              <a:defRPr sz="1800">
                <a:solidFill>
                  <a:srgbClr val="434343"/>
                </a:solidFill>
              </a:defRPr>
            </a:lvl2pPr>
            <a:lvl3pPr lvl="2" rtl="0" algn="ctr">
              <a:spcBef>
                <a:spcPts val="0"/>
              </a:spcBef>
              <a:spcAft>
                <a:spcPts val="0"/>
              </a:spcAft>
              <a:buClr>
                <a:srgbClr val="434343"/>
              </a:buClr>
              <a:buSzPts val="1800"/>
              <a:buNone/>
              <a:defRPr sz="1800">
                <a:solidFill>
                  <a:srgbClr val="434343"/>
                </a:solidFill>
              </a:defRPr>
            </a:lvl3pPr>
            <a:lvl4pPr lvl="3" rtl="0" algn="ctr">
              <a:spcBef>
                <a:spcPts val="0"/>
              </a:spcBef>
              <a:spcAft>
                <a:spcPts val="0"/>
              </a:spcAft>
              <a:buClr>
                <a:srgbClr val="434343"/>
              </a:buClr>
              <a:buSzPts val="1800"/>
              <a:buNone/>
              <a:defRPr sz="1800">
                <a:solidFill>
                  <a:srgbClr val="434343"/>
                </a:solidFill>
              </a:defRPr>
            </a:lvl4pPr>
            <a:lvl5pPr lvl="4" rtl="0" algn="ctr">
              <a:spcBef>
                <a:spcPts val="0"/>
              </a:spcBef>
              <a:spcAft>
                <a:spcPts val="0"/>
              </a:spcAft>
              <a:buClr>
                <a:srgbClr val="434343"/>
              </a:buClr>
              <a:buSzPts val="1800"/>
              <a:buNone/>
              <a:defRPr sz="1800">
                <a:solidFill>
                  <a:srgbClr val="434343"/>
                </a:solidFill>
              </a:defRPr>
            </a:lvl5pPr>
            <a:lvl6pPr lvl="5" rtl="0" algn="ctr">
              <a:spcBef>
                <a:spcPts val="0"/>
              </a:spcBef>
              <a:spcAft>
                <a:spcPts val="0"/>
              </a:spcAft>
              <a:buClr>
                <a:srgbClr val="434343"/>
              </a:buClr>
              <a:buSzPts val="1800"/>
              <a:buNone/>
              <a:defRPr sz="1800">
                <a:solidFill>
                  <a:srgbClr val="434343"/>
                </a:solidFill>
              </a:defRPr>
            </a:lvl6pPr>
            <a:lvl7pPr lvl="6" rtl="0" algn="ctr">
              <a:spcBef>
                <a:spcPts val="0"/>
              </a:spcBef>
              <a:spcAft>
                <a:spcPts val="0"/>
              </a:spcAft>
              <a:buClr>
                <a:srgbClr val="434343"/>
              </a:buClr>
              <a:buSzPts val="1800"/>
              <a:buNone/>
              <a:defRPr sz="1800">
                <a:solidFill>
                  <a:srgbClr val="434343"/>
                </a:solidFill>
              </a:defRPr>
            </a:lvl7pPr>
            <a:lvl8pPr lvl="7" rtl="0" algn="ctr">
              <a:spcBef>
                <a:spcPts val="0"/>
              </a:spcBef>
              <a:spcAft>
                <a:spcPts val="0"/>
              </a:spcAft>
              <a:buClr>
                <a:srgbClr val="434343"/>
              </a:buClr>
              <a:buSzPts val="1800"/>
              <a:buNone/>
              <a:defRPr sz="1800">
                <a:solidFill>
                  <a:srgbClr val="434343"/>
                </a:solidFill>
              </a:defRPr>
            </a:lvl8pPr>
            <a:lvl9pPr lvl="8" rtl="0" algn="ctr">
              <a:spcBef>
                <a:spcPts val="0"/>
              </a:spcBef>
              <a:spcAft>
                <a:spcPts val="0"/>
              </a:spcAft>
              <a:buClr>
                <a:srgbClr val="434343"/>
              </a:buClr>
              <a:buSzPts val="1800"/>
              <a:buNone/>
              <a:defRPr sz="1800">
                <a:solidFill>
                  <a:srgbClr val="434343"/>
                </a:solidFill>
              </a:defRPr>
            </a:lvl9pPr>
          </a:lstStyle>
          <a:p/>
        </p:txBody>
      </p:sp>
      <p:sp>
        <p:nvSpPr>
          <p:cNvPr id="58" name="Google Shape;58;p13"/>
          <p:cNvSpPr txBox="1"/>
          <p:nvPr>
            <p:ph idx="1" type="subTitle"/>
          </p:nvPr>
        </p:nvSpPr>
        <p:spPr>
          <a:xfrm flipH="1">
            <a:off x="6472706" y="2473075"/>
            <a:ext cx="1719900" cy="875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4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59" name="Google Shape;59;p13"/>
          <p:cNvSpPr txBox="1"/>
          <p:nvPr>
            <p:ph idx="2" type="ctrTitle"/>
          </p:nvPr>
        </p:nvSpPr>
        <p:spPr>
          <a:xfrm flipH="1">
            <a:off x="3791699" y="2463578"/>
            <a:ext cx="15606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a:lvl1pPr>
            <a:lvl2pPr lvl="1" rtl="0" algn="ctr">
              <a:spcBef>
                <a:spcPts val="0"/>
              </a:spcBef>
              <a:spcAft>
                <a:spcPts val="0"/>
              </a:spcAft>
              <a:buClr>
                <a:srgbClr val="434343"/>
              </a:buClr>
              <a:buSzPts val="1800"/>
              <a:buNone/>
              <a:defRPr sz="1800">
                <a:solidFill>
                  <a:srgbClr val="434343"/>
                </a:solidFill>
              </a:defRPr>
            </a:lvl2pPr>
            <a:lvl3pPr lvl="2" rtl="0" algn="ctr">
              <a:spcBef>
                <a:spcPts val="0"/>
              </a:spcBef>
              <a:spcAft>
                <a:spcPts val="0"/>
              </a:spcAft>
              <a:buClr>
                <a:srgbClr val="434343"/>
              </a:buClr>
              <a:buSzPts val="1800"/>
              <a:buNone/>
              <a:defRPr sz="1800">
                <a:solidFill>
                  <a:srgbClr val="434343"/>
                </a:solidFill>
              </a:defRPr>
            </a:lvl3pPr>
            <a:lvl4pPr lvl="3" rtl="0" algn="ctr">
              <a:spcBef>
                <a:spcPts val="0"/>
              </a:spcBef>
              <a:spcAft>
                <a:spcPts val="0"/>
              </a:spcAft>
              <a:buClr>
                <a:srgbClr val="434343"/>
              </a:buClr>
              <a:buSzPts val="1800"/>
              <a:buNone/>
              <a:defRPr sz="1800">
                <a:solidFill>
                  <a:srgbClr val="434343"/>
                </a:solidFill>
              </a:defRPr>
            </a:lvl4pPr>
            <a:lvl5pPr lvl="4" rtl="0" algn="ctr">
              <a:spcBef>
                <a:spcPts val="0"/>
              </a:spcBef>
              <a:spcAft>
                <a:spcPts val="0"/>
              </a:spcAft>
              <a:buClr>
                <a:srgbClr val="434343"/>
              </a:buClr>
              <a:buSzPts val="1800"/>
              <a:buNone/>
              <a:defRPr sz="1800">
                <a:solidFill>
                  <a:srgbClr val="434343"/>
                </a:solidFill>
              </a:defRPr>
            </a:lvl5pPr>
            <a:lvl6pPr lvl="5" rtl="0" algn="ctr">
              <a:spcBef>
                <a:spcPts val="0"/>
              </a:spcBef>
              <a:spcAft>
                <a:spcPts val="0"/>
              </a:spcAft>
              <a:buClr>
                <a:srgbClr val="434343"/>
              </a:buClr>
              <a:buSzPts val="1800"/>
              <a:buNone/>
              <a:defRPr sz="1800">
                <a:solidFill>
                  <a:srgbClr val="434343"/>
                </a:solidFill>
              </a:defRPr>
            </a:lvl6pPr>
            <a:lvl7pPr lvl="6" rtl="0" algn="ctr">
              <a:spcBef>
                <a:spcPts val="0"/>
              </a:spcBef>
              <a:spcAft>
                <a:spcPts val="0"/>
              </a:spcAft>
              <a:buClr>
                <a:srgbClr val="434343"/>
              </a:buClr>
              <a:buSzPts val="1800"/>
              <a:buNone/>
              <a:defRPr sz="1800">
                <a:solidFill>
                  <a:srgbClr val="434343"/>
                </a:solidFill>
              </a:defRPr>
            </a:lvl7pPr>
            <a:lvl8pPr lvl="7" rtl="0" algn="ctr">
              <a:spcBef>
                <a:spcPts val="0"/>
              </a:spcBef>
              <a:spcAft>
                <a:spcPts val="0"/>
              </a:spcAft>
              <a:buClr>
                <a:srgbClr val="434343"/>
              </a:buClr>
              <a:buSzPts val="1800"/>
              <a:buNone/>
              <a:defRPr sz="1800">
                <a:solidFill>
                  <a:srgbClr val="434343"/>
                </a:solidFill>
              </a:defRPr>
            </a:lvl8pPr>
            <a:lvl9pPr lvl="8" rtl="0" algn="ctr">
              <a:spcBef>
                <a:spcPts val="0"/>
              </a:spcBef>
              <a:spcAft>
                <a:spcPts val="0"/>
              </a:spcAft>
              <a:buClr>
                <a:srgbClr val="434343"/>
              </a:buClr>
              <a:buSzPts val="1800"/>
              <a:buNone/>
              <a:defRPr sz="1800">
                <a:solidFill>
                  <a:srgbClr val="434343"/>
                </a:solidFill>
              </a:defRPr>
            </a:lvl9pPr>
          </a:lstStyle>
          <a:p/>
        </p:txBody>
      </p:sp>
      <p:sp>
        <p:nvSpPr>
          <p:cNvPr id="60" name="Google Shape;60;p13"/>
          <p:cNvSpPr txBox="1"/>
          <p:nvPr>
            <p:ph idx="3" type="subTitle"/>
          </p:nvPr>
        </p:nvSpPr>
        <p:spPr>
          <a:xfrm flipH="1">
            <a:off x="3791699" y="2938421"/>
            <a:ext cx="1560600" cy="875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4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61" name="Google Shape;61;p13"/>
          <p:cNvSpPr txBox="1"/>
          <p:nvPr>
            <p:ph idx="4" type="ctrTitle"/>
          </p:nvPr>
        </p:nvSpPr>
        <p:spPr>
          <a:xfrm flipH="1">
            <a:off x="1071599" y="2010857"/>
            <a:ext cx="15606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a:lvl1pPr>
            <a:lvl2pPr lvl="1" rtl="0" algn="ctr">
              <a:spcBef>
                <a:spcPts val="0"/>
              </a:spcBef>
              <a:spcAft>
                <a:spcPts val="0"/>
              </a:spcAft>
              <a:buClr>
                <a:srgbClr val="434343"/>
              </a:buClr>
              <a:buSzPts val="1800"/>
              <a:buNone/>
              <a:defRPr sz="1800">
                <a:solidFill>
                  <a:srgbClr val="434343"/>
                </a:solidFill>
              </a:defRPr>
            </a:lvl2pPr>
            <a:lvl3pPr lvl="2" rtl="0" algn="ctr">
              <a:spcBef>
                <a:spcPts val="0"/>
              </a:spcBef>
              <a:spcAft>
                <a:spcPts val="0"/>
              </a:spcAft>
              <a:buClr>
                <a:srgbClr val="434343"/>
              </a:buClr>
              <a:buSzPts val="1800"/>
              <a:buNone/>
              <a:defRPr sz="1800">
                <a:solidFill>
                  <a:srgbClr val="434343"/>
                </a:solidFill>
              </a:defRPr>
            </a:lvl3pPr>
            <a:lvl4pPr lvl="3" rtl="0" algn="ctr">
              <a:spcBef>
                <a:spcPts val="0"/>
              </a:spcBef>
              <a:spcAft>
                <a:spcPts val="0"/>
              </a:spcAft>
              <a:buClr>
                <a:srgbClr val="434343"/>
              </a:buClr>
              <a:buSzPts val="1800"/>
              <a:buNone/>
              <a:defRPr sz="1800">
                <a:solidFill>
                  <a:srgbClr val="434343"/>
                </a:solidFill>
              </a:defRPr>
            </a:lvl4pPr>
            <a:lvl5pPr lvl="4" rtl="0" algn="ctr">
              <a:spcBef>
                <a:spcPts val="0"/>
              </a:spcBef>
              <a:spcAft>
                <a:spcPts val="0"/>
              </a:spcAft>
              <a:buClr>
                <a:srgbClr val="434343"/>
              </a:buClr>
              <a:buSzPts val="1800"/>
              <a:buNone/>
              <a:defRPr sz="1800">
                <a:solidFill>
                  <a:srgbClr val="434343"/>
                </a:solidFill>
              </a:defRPr>
            </a:lvl5pPr>
            <a:lvl6pPr lvl="5" rtl="0" algn="ctr">
              <a:spcBef>
                <a:spcPts val="0"/>
              </a:spcBef>
              <a:spcAft>
                <a:spcPts val="0"/>
              </a:spcAft>
              <a:buClr>
                <a:srgbClr val="434343"/>
              </a:buClr>
              <a:buSzPts val="1800"/>
              <a:buNone/>
              <a:defRPr sz="1800">
                <a:solidFill>
                  <a:srgbClr val="434343"/>
                </a:solidFill>
              </a:defRPr>
            </a:lvl6pPr>
            <a:lvl7pPr lvl="6" rtl="0" algn="ctr">
              <a:spcBef>
                <a:spcPts val="0"/>
              </a:spcBef>
              <a:spcAft>
                <a:spcPts val="0"/>
              </a:spcAft>
              <a:buClr>
                <a:srgbClr val="434343"/>
              </a:buClr>
              <a:buSzPts val="1800"/>
              <a:buNone/>
              <a:defRPr sz="1800">
                <a:solidFill>
                  <a:srgbClr val="434343"/>
                </a:solidFill>
              </a:defRPr>
            </a:lvl7pPr>
            <a:lvl8pPr lvl="7" rtl="0" algn="ctr">
              <a:spcBef>
                <a:spcPts val="0"/>
              </a:spcBef>
              <a:spcAft>
                <a:spcPts val="0"/>
              </a:spcAft>
              <a:buClr>
                <a:srgbClr val="434343"/>
              </a:buClr>
              <a:buSzPts val="1800"/>
              <a:buNone/>
              <a:defRPr sz="1800">
                <a:solidFill>
                  <a:srgbClr val="434343"/>
                </a:solidFill>
              </a:defRPr>
            </a:lvl8pPr>
            <a:lvl9pPr lvl="8" rtl="0" algn="ctr">
              <a:spcBef>
                <a:spcPts val="0"/>
              </a:spcBef>
              <a:spcAft>
                <a:spcPts val="0"/>
              </a:spcAft>
              <a:buClr>
                <a:srgbClr val="434343"/>
              </a:buClr>
              <a:buSzPts val="1800"/>
              <a:buNone/>
              <a:defRPr sz="1800">
                <a:solidFill>
                  <a:srgbClr val="434343"/>
                </a:solidFill>
              </a:defRPr>
            </a:lvl9pPr>
          </a:lstStyle>
          <a:p/>
        </p:txBody>
      </p:sp>
      <p:sp>
        <p:nvSpPr>
          <p:cNvPr id="62" name="Google Shape;62;p13"/>
          <p:cNvSpPr txBox="1"/>
          <p:nvPr>
            <p:ph idx="5" type="subTitle"/>
          </p:nvPr>
        </p:nvSpPr>
        <p:spPr>
          <a:xfrm flipH="1">
            <a:off x="1071600" y="2473075"/>
            <a:ext cx="1560600" cy="875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4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63" name="Google Shape;63;p13"/>
          <p:cNvSpPr txBox="1"/>
          <p:nvPr>
            <p:ph idx="6" type="title"/>
          </p:nvPr>
        </p:nvSpPr>
        <p:spPr>
          <a:xfrm>
            <a:off x="2421000" y="283608"/>
            <a:ext cx="4302000" cy="6300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3600"/>
            </a:lvl1pPr>
            <a:lvl2pPr lvl="1" rtl="0" algn="ctr">
              <a:spcBef>
                <a:spcPts val="0"/>
              </a:spcBef>
              <a:spcAft>
                <a:spcPts val="0"/>
              </a:spcAft>
              <a:buNone/>
              <a:defRPr sz="3600">
                <a:solidFill>
                  <a:schemeClr val="accent2"/>
                </a:solidFill>
              </a:defRPr>
            </a:lvl2pPr>
            <a:lvl3pPr lvl="2" rtl="0" algn="ctr">
              <a:spcBef>
                <a:spcPts val="0"/>
              </a:spcBef>
              <a:spcAft>
                <a:spcPts val="0"/>
              </a:spcAft>
              <a:buNone/>
              <a:defRPr sz="3600">
                <a:solidFill>
                  <a:schemeClr val="accent2"/>
                </a:solidFill>
              </a:defRPr>
            </a:lvl3pPr>
            <a:lvl4pPr lvl="3" rtl="0" algn="ctr">
              <a:spcBef>
                <a:spcPts val="0"/>
              </a:spcBef>
              <a:spcAft>
                <a:spcPts val="0"/>
              </a:spcAft>
              <a:buNone/>
              <a:defRPr sz="3600">
                <a:solidFill>
                  <a:schemeClr val="accent2"/>
                </a:solidFill>
              </a:defRPr>
            </a:lvl4pPr>
            <a:lvl5pPr lvl="4" rtl="0" algn="ctr">
              <a:spcBef>
                <a:spcPts val="0"/>
              </a:spcBef>
              <a:spcAft>
                <a:spcPts val="0"/>
              </a:spcAft>
              <a:buNone/>
              <a:defRPr sz="3600">
                <a:solidFill>
                  <a:schemeClr val="accent2"/>
                </a:solidFill>
              </a:defRPr>
            </a:lvl5pPr>
            <a:lvl6pPr lvl="5" rtl="0" algn="ctr">
              <a:spcBef>
                <a:spcPts val="0"/>
              </a:spcBef>
              <a:spcAft>
                <a:spcPts val="0"/>
              </a:spcAft>
              <a:buNone/>
              <a:defRPr sz="3600">
                <a:solidFill>
                  <a:schemeClr val="accent2"/>
                </a:solidFill>
              </a:defRPr>
            </a:lvl6pPr>
            <a:lvl7pPr lvl="6" rtl="0" algn="ctr">
              <a:spcBef>
                <a:spcPts val="0"/>
              </a:spcBef>
              <a:spcAft>
                <a:spcPts val="0"/>
              </a:spcAft>
              <a:buNone/>
              <a:defRPr sz="3600">
                <a:solidFill>
                  <a:schemeClr val="accent2"/>
                </a:solidFill>
              </a:defRPr>
            </a:lvl7pPr>
            <a:lvl8pPr lvl="7" rtl="0" algn="ctr">
              <a:spcBef>
                <a:spcPts val="0"/>
              </a:spcBef>
              <a:spcAft>
                <a:spcPts val="0"/>
              </a:spcAft>
              <a:buNone/>
              <a:defRPr sz="3600">
                <a:solidFill>
                  <a:schemeClr val="accent2"/>
                </a:solidFill>
              </a:defRPr>
            </a:lvl8pPr>
            <a:lvl9pPr lvl="8" rtl="0" algn="ctr">
              <a:spcBef>
                <a:spcPts val="0"/>
              </a:spcBef>
              <a:spcAft>
                <a:spcPts val="0"/>
              </a:spcAft>
              <a:buNone/>
              <a:defRPr sz="3600">
                <a:solidFill>
                  <a:schemeClr val="accent2"/>
                </a:solidFil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1_1">
    <p:bg>
      <p:bgPr>
        <a:blipFill>
          <a:blip r:embed="rId2">
            <a:alphaModFix/>
          </a:blip>
          <a:stretch>
            <a:fillRect/>
          </a:stretch>
        </a:blipFill>
      </p:bgPr>
    </p:bg>
    <p:spTree>
      <p:nvGrpSpPr>
        <p:cNvPr id="64" name="Shape 64"/>
        <p:cNvGrpSpPr/>
        <p:nvPr/>
      </p:nvGrpSpPr>
      <p:grpSpPr>
        <a:xfrm>
          <a:off x="0" y="0"/>
          <a:ext cx="0" cy="0"/>
          <a:chOff x="0" y="0"/>
          <a:chExt cx="0" cy="0"/>
        </a:xfrm>
      </p:grpSpPr>
      <p:sp>
        <p:nvSpPr>
          <p:cNvPr id="65" name="Google Shape;65;p14"/>
          <p:cNvSpPr txBox="1"/>
          <p:nvPr>
            <p:ph type="ctrTitle"/>
          </p:nvPr>
        </p:nvSpPr>
        <p:spPr>
          <a:xfrm flipH="1">
            <a:off x="5126168" y="3534082"/>
            <a:ext cx="1869300" cy="577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a:lvl1pPr>
            <a:lvl2pPr lvl="1" rtl="0" algn="ctr">
              <a:spcBef>
                <a:spcPts val="0"/>
              </a:spcBef>
              <a:spcAft>
                <a:spcPts val="0"/>
              </a:spcAft>
              <a:buClr>
                <a:srgbClr val="434343"/>
              </a:buClr>
              <a:buSzPts val="1800"/>
              <a:buNone/>
              <a:defRPr sz="1800">
                <a:solidFill>
                  <a:srgbClr val="434343"/>
                </a:solidFill>
              </a:defRPr>
            </a:lvl2pPr>
            <a:lvl3pPr lvl="2" rtl="0" algn="ctr">
              <a:spcBef>
                <a:spcPts val="0"/>
              </a:spcBef>
              <a:spcAft>
                <a:spcPts val="0"/>
              </a:spcAft>
              <a:buClr>
                <a:srgbClr val="434343"/>
              </a:buClr>
              <a:buSzPts val="1800"/>
              <a:buNone/>
              <a:defRPr sz="1800">
                <a:solidFill>
                  <a:srgbClr val="434343"/>
                </a:solidFill>
              </a:defRPr>
            </a:lvl3pPr>
            <a:lvl4pPr lvl="3" rtl="0" algn="ctr">
              <a:spcBef>
                <a:spcPts val="0"/>
              </a:spcBef>
              <a:spcAft>
                <a:spcPts val="0"/>
              </a:spcAft>
              <a:buClr>
                <a:srgbClr val="434343"/>
              </a:buClr>
              <a:buSzPts val="1800"/>
              <a:buNone/>
              <a:defRPr sz="1800">
                <a:solidFill>
                  <a:srgbClr val="434343"/>
                </a:solidFill>
              </a:defRPr>
            </a:lvl4pPr>
            <a:lvl5pPr lvl="4" rtl="0" algn="ctr">
              <a:spcBef>
                <a:spcPts val="0"/>
              </a:spcBef>
              <a:spcAft>
                <a:spcPts val="0"/>
              </a:spcAft>
              <a:buClr>
                <a:srgbClr val="434343"/>
              </a:buClr>
              <a:buSzPts val="1800"/>
              <a:buNone/>
              <a:defRPr sz="1800">
                <a:solidFill>
                  <a:srgbClr val="434343"/>
                </a:solidFill>
              </a:defRPr>
            </a:lvl5pPr>
            <a:lvl6pPr lvl="5" rtl="0" algn="ctr">
              <a:spcBef>
                <a:spcPts val="0"/>
              </a:spcBef>
              <a:spcAft>
                <a:spcPts val="0"/>
              </a:spcAft>
              <a:buClr>
                <a:srgbClr val="434343"/>
              </a:buClr>
              <a:buSzPts val="1800"/>
              <a:buNone/>
              <a:defRPr sz="1800">
                <a:solidFill>
                  <a:srgbClr val="434343"/>
                </a:solidFill>
              </a:defRPr>
            </a:lvl6pPr>
            <a:lvl7pPr lvl="6" rtl="0" algn="ctr">
              <a:spcBef>
                <a:spcPts val="0"/>
              </a:spcBef>
              <a:spcAft>
                <a:spcPts val="0"/>
              </a:spcAft>
              <a:buClr>
                <a:srgbClr val="434343"/>
              </a:buClr>
              <a:buSzPts val="1800"/>
              <a:buNone/>
              <a:defRPr sz="1800">
                <a:solidFill>
                  <a:srgbClr val="434343"/>
                </a:solidFill>
              </a:defRPr>
            </a:lvl7pPr>
            <a:lvl8pPr lvl="7" rtl="0" algn="ctr">
              <a:spcBef>
                <a:spcPts val="0"/>
              </a:spcBef>
              <a:spcAft>
                <a:spcPts val="0"/>
              </a:spcAft>
              <a:buClr>
                <a:srgbClr val="434343"/>
              </a:buClr>
              <a:buSzPts val="1800"/>
              <a:buNone/>
              <a:defRPr sz="1800">
                <a:solidFill>
                  <a:srgbClr val="434343"/>
                </a:solidFill>
              </a:defRPr>
            </a:lvl8pPr>
            <a:lvl9pPr lvl="8" rtl="0" algn="ctr">
              <a:spcBef>
                <a:spcPts val="0"/>
              </a:spcBef>
              <a:spcAft>
                <a:spcPts val="0"/>
              </a:spcAft>
              <a:buClr>
                <a:srgbClr val="434343"/>
              </a:buClr>
              <a:buSzPts val="1800"/>
              <a:buNone/>
              <a:defRPr sz="1800">
                <a:solidFill>
                  <a:srgbClr val="434343"/>
                </a:solidFill>
              </a:defRPr>
            </a:lvl9pPr>
          </a:lstStyle>
          <a:p/>
        </p:txBody>
      </p:sp>
      <p:sp>
        <p:nvSpPr>
          <p:cNvPr id="66" name="Google Shape;66;p14"/>
          <p:cNvSpPr txBox="1"/>
          <p:nvPr>
            <p:ph idx="1" type="subTitle"/>
          </p:nvPr>
        </p:nvSpPr>
        <p:spPr>
          <a:xfrm flipH="1">
            <a:off x="5126168" y="2966850"/>
            <a:ext cx="1869300" cy="640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4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67" name="Google Shape;67;p14"/>
          <p:cNvSpPr txBox="1"/>
          <p:nvPr>
            <p:ph idx="2" type="ctrTitle"/>
          </p:nvPr>
        </p:nvSpPr>
        <p:spPr>
          <a:xfrm flipH="1">
            <a:off x="5150318" y="2085436"/>
            <a:ext cx="1821000" cy="459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a:lvl1pPr>
            <a:lvl2pPr lvl="1" rtl="0" algn="ctr">
              <a:spcBef>
                <a:spcPts val="0"/>
              </a:spcBef>
              <a:spcAft>
                <a:spcPts val="0"/>
              </a:spcAft>
              <a:buClr>
                <a:srgbClr val="434343"/>
              </a:buClr>
              <a:buSzPts val="1800"/>
              <a:buNone/>
              <a:defRPr sz="1800">
                <a:solidFill>
                  <a:srgbClr val="434343"/>
                </a:solidFill>
              </a:defRPr>
            </a:lvl2pPr>
            <a:lvl3pPr lvl="2" rtl="0" algn="ctr">
              <a:spcBef>
                <a:spcPts val="0"/>
              </a:spcBef>
              <a:spcAft>
                <a:spcPts val="0"/>
              </a:spcAft>
              <a:buClr>
                <a:srgbClr val="434343"/>
              </a:buClr>
              <a:buSzPts val="1800"/>
              <a:buNone/>
              <a:defRPr sz="1800">
                <a:solidFill>
                  <a:srgbClr val="434343"/>
                </a:solidFill>
              </a:defRPr>
            </a:lvl3pPr>
            <a:lvl4pPr lvl="3" rtl="0" algn="ctr">
              <a:spcBef>
                <a:spcPts val="0"/>
              </a:spcBef>
              <a:spcAft>
                <a:spcPts val="0"/>
              </a:spcAft>
              <a:buClr>
                <a:srgbClr val="434343"/>
              </a:buClr>
              <a:buSzPts val="1800"/>
              <a:buNone/>
              <a:defRPr sz="1800">
                <a:solidFill>
                  <a:srgbClr val="434343"/>
                </a:solidFill>
              </a:defRPr>
            </a:lvl4pPr>
            <a:lvl5pPr lvl="4" rtl="0" algn="ctr">
              <a:spcBef>
                <a:spcPts val="0"/>
              </a:spcBef>
              <a:spcAft>
                <a:spcPts val="0"/>
              </a:spcAft>
              <a:buClr>
                <a:srgbClr val="434343"/>
              </a:buClr>
              <a:buSzPts val="1800"/>
              <a:buNone/>
              <a:defRPr sz="1800">
                <a:solidFill>
                  <a:srgbClr val="434343"/>
                </a:solidFill>
              </a:defRPr>
            </a:lvl5pPr>
            <a:lvl6pPr lvl="5" rtl="0" algn="ctr">
              <a:spcBef>
                <a:spcPts val="0"/>
              </a:spcBef>
              <a:spcAft>
                <a:spcPts val="0"/>
              </a:spcAft>
              <a:buClr>
                <a:srgbClr val="434343"/>
              </a:buClr>
              <a:buSzPts val="1800"/>
              <a:buNone/>
              <a:defRPr sz="1800">
                <a:solidFill>
                  <a:srgbClr val="434343"/>
                </a:solidFill>
              </a:defRPr>
            </a:lvl6pPr>
            <a:lvl7pPr lvl="6" rtl="0" algn="ctr">
              <a:spcBef>
                <a:spcPts val="0"/>
              </a:spcBef>
              <a:spcAft>
                <a:spcPts val="0"/>
              </a:spcAft>
              <a:buClr>
                <a:srgbClr val="434343"/>
              </a:buClr>
              <a:buSzPts val="1800"/>
              <a:buNone/>
              <a:defRPr sz="1800">
                <a:solidFill>
                  <a:srgbClr val="434343"/>
                </a:solidFill>
              </a:defRPr>
            </a:lvl7pPr>
            <a:lvl8pPr lvl="7" rtl="0" algn="ctr">
              <a:spcBef>
                <a:spcPts val="0"/>
              </a:spcBef>
              <a:spcAft>
                <a:spcPts val="0"/>
              </a:spcAft>
              <a:buClr>
                <a:srgbClr val="434343"/>
              </a:buClr>
              <a:buSzPts val="1800"/>
              <a:buNone/>
              <a:defRPr sz="1800">
                <a:solidFill>
                  <a:srgbClr val="434343"/>
                </a:solidFill>
              </a:defRPr>
            </a:lvl8pPr>
            <a:lvl9pPr lvl="8" rtl="0" algn="ctr">
              <a:spcBef>
                <a:spcPts val="0"/>
              </a:spcBef>
              <a:spcAft>
                <a:spcPts val="0"/>
              </a:spcAft>
              <a:buClr>
                <a:srgbClr val="434343"/>
              </a:buClr>
              <a:buSzPts val="1800"/>
              <a:buNone/>
              <a:defRPr sz="1800">
                <a:solidFill>
                  <a:srgbClr val="434343"/>
                </a:solidFill>
              </a:defRPr>
            </a:lvl9pPr>
          </a:lstStyle>
          <a:p/>
        </p:txBody>
      </p:sp>
      <p:sp>
        <p:nvSpPr>
          <p:cNvPr id="68" name="Google Shape;68;p14"/>
          <p:cNvSpPr txBox="1"/>
          <p:nvPr>
            <p:ph idx="3" type="subTitle"/>
          </p:nvPr>
        </p:nvSpPr>
        <p:spPr>
          <a:xfrm flipH="1">
            <a:off x="5126168" y="1517150"/>
            <a:ext cx="1869300" cy="640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4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69" name="Google Shape;69;p14"/>
          <p:cNvSpPr txBox="1"/>
          <p:nvPr>
            <p:ph idx="4" type="ctrTitle"/>
          </p:nvPr>
        </p:nvSpPr>
        <p:spPr>
          <a:xfrm flipH="1">
            <a:off x="2241967" y="2088936"/>
            <a:ext cx="1793700" cy="459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a:lvl1pPr>
            <a:lvl2pPr lvl="1" rtl="0" algn="ctr">
              <a:spcBef>
                <a:spcPts val="0"/>
              </a:spcBef>
              <a:spcAft>
                <a:spcPts val="0"/>
              </a:spcAft>
              <a:buClr>
                <a:srgbClr val="434343"/>
              </a:buClr>
              <a:buSzPts val="1800"/>
              <a:buNone/>
              <a:defRPr sz="1800">
                <a:solidFill>
                  <a:srgbClr val="434343"/>
                </a:solidFill>
              </a:defRPr>
            </a:lvl2pPr>
            <a:lvl3pPr lvl="2" rtl="0" algn="ctr">
              <a:spcBef>
                <a:spcPts val="0"/>
              </a:spcBef>
              <a:spcAft>
                <a:spcPts val="0"/>
              </a:spcAft>
              <a:buClr>
                <a:srgbClr val="434343"/>
              </a:buClr>
              <a:buSzPts val="1800"/>
              <a:buNone/>
              <a:defRPr sz="1800">
                <a:solidFill>
                  <a:srgbClr val="434343"/>
                </a:solidFill>
              </a:defRPr>
            </a:lvl3pPr>
            <a:lvl4pPr lvl="3" rtl="0" algn="ctr">
              <a:spcBef>
                <a:spcPts val="0"/>
              </a:spcBef>
              <a:spcAft>
                <a:spcPts val="0"/>
              </a:spcAft>
              <a:buClr>
                <a:srgbClr val="434343"/>
              </a:buClr>
              <a:buSzPts val="1800"/>
              <a:buNone/>
              <a:defRPr sz="1800">
                <a:solidFill>
                  <a:srgbClr val="434343"/>
                </a:solidFill>
              </a:defRPr>
            </a:lvl4pPr>
            <a:lvl5pPr lvl="4" rtl="0" algn="ctr">
              <a:spcBef>
                <a:spcPts val="0"/>
              </a:spcBef>
              <a:spcAft>
                <a:spcPts val="0"/>
              </a:spcAft>
              <a:buClr>
                <a:srgbClr val="434343"/>
              </a:buClr>
              <a:buSzPts val="1800"/>
              <a:buNone/>
              <a:defRPr sz="1800">
                <a:solidFill>
                  <a:srgbClr val="434343"/>
                </a:solidFill>
              </a:defRPr>
            </a:lvl5pPr>
            <a:lvl6pPr lvl="5" rtl="0" algn="ctr">
              <a:spcBef>
                <a:spcPts val="0"/>
              </a:spcBef>
              <a:spcAft>
                <a:spcPts val="0"/>
              </a:spcAft>
              <a:buClr>
                <a:srgbClr val="434343"/>
              </a:buClr>
              <a:buSzPts val="1800"/>
              <a:buNone/>
              <a:defRPr sz="1800">
                <a:solidFill>
                  <a:srgbClr val="434343"/>
                </a:solidFill>
              </a:defRPr>
            </a:lvl6pPr>
            <a:lvl7pPr lvl="6" rtl="0" algn="ctr">
              <a:spcBef>
                <a:spcPts val="0"/>
              </a:spcBef>
              <a:spcAft>
                <a:spcPts val="0"/>
              </a:spcAft>
              <a:buClr>
                <a:srgbClr val="434343"/>
              </a:buClr>
              <a:buSzPts val="1800"/>
              <a:buNone/>
              <a:defRPr sz="1800">
                <a:solidFill>
                  <a:srgbClr val="434343"/>
                </a:solidFill>
              </a:defRPr>
            </a:lvl7pPr>
            <a:lvl8pPr lvl="7" rtl="0" algn="ctr">
              <a:spcBef>
                <a:spcPts val="0"/>
              </a:spcBef>
              <a:spcAft>
                <a:spcPts val="0"/>
              </a:spcAft>
              <a:buClr>
                <a:srgbClr val="434343"/>
              </a:buClr>
              <a:buSzPts val="1800"/>
              <a:buNone/>
              <a:defRPr sz="1800">
                <a:solidFill>
                  <a:srgbClr val="434343"/>
                </a:solidFill>
              </a:defRPr>
            </a:lvl8pPr>
            <a:lvl9pPr lvl="8" rtl="0" algn="ctr">
              <a:spcBef>
                <a:spcPts val="0"/>
              </a:spcBef>
              <a:spcAft>
                <a:spcPts val="0"/>
              </a:spcAft>
              <a:buClr>
                <a:srgbClr val="434343"/>
              </a:buClr>
              <a:buSzPts val="1800"/>
              <a:buNone/>
              <a:defRPr sz="1800">
                <a:solidFill>
                  <a:srgbClr val="434343"/>
                </a:solidFill>
              </a:defRPr>
            </a:lvl9pPr>
          </a:lstStyle>
          <a:p/>
        </p:txBody>
      </p:sp>
      <p:sp>
        <p:nvSpPr>
          <p:cNvPr id="70" name="Google Shape;70;p14"/>
          <p:cNvSpPr txBox="1"/>
          <p:nvPr>
            <p:ph idx="5" type="subTitle"/>
          </p:nvPr>
        </p:nvSpPr>
        <p:spPr>
          <a:xfrm flipH="1">
            <a:off x="2204167" y="1517160"/>
            <a:ext cx="1869300" cy="640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4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71" name="Google Shape;71;p14"/>
          <p:cNvSpPr txBox="1"/>
          <p:nvPr>
            <p:ph idx="6" type="ctrTitle"/>
          </p:nvPr>
        </p:nvSpPr>
        <p:spPr>
          <a:xfrm flipH="1">
            <a:off x="2204167" y="3534082"/>
            <a:ext cx="1869300" cy="577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a:lvl1pPr>
            <a:lvl2pPr lvl="1" rtl="0" algn="ctr">
              <a:spcBef>
                <a:spcPts val="0"/>
              </a:spcBef>
              <a:spcAft>
                <a:spcPts val="0"/>
              </a:spcAft>
              <a:buClr>
                <a:srgbClr val="434343"/>
              </a:buClr>
              <a:buSzPts val="1800"/>
              <a:buNone/>
              <a:defRPr sz="1800">
                <a:solidFill>
                  <a:srgbClr val="434343"/>
                </a:solidFill>
              </a:defRPr>
            </a:lvl2pPr>
            <a:lvl3pPr lvl="2" rtl="0" algn="ctr">
              <a:spcBef>
                <a:spcPts val="0"/>
              </a:spcBef>
              <a:spcAft>
                <a:spcPts val="0"/>
              </a:spcAft>
              <a:buClr>
                <a:srgbClr val="434343"/>
              </a:buClr>
              <a:buSzPts val="1800"/>
              <a:buNone/>
              <a:defRPr sz="1800">
                <a:solidFill>
                  <a:srgbClr val="434343"/>
                </a:solidFill>
              </a:defRPr>
            </a:lvl3pPr>
            <a:lvl4pPr lvl="3" rtl="0" algn="ctr">
              <a:spcBef>
                <a:spcPts val="0"/>
              </a:spcBef>
              <a:spcAft>
                <a:spcPts val="0"/>
              </a:spcAft>
              <a:buClr>
                <a:srgbClr val="434343"/>
              </a:buClr>
              <a:buSzPts val="1800"/>
              <a:buNone/>
              <a:defRPr sz="1800">
                <a:solidFill>
                  <a:srgbClr val="434343"/>
                </a:solidFill>
              </a:defRPr>
            </a:lvl4pPr>
            <a:lvl5pPr lvl="4" rtl="0" algn="ctr">
              <a:spcBef>
                <a:spcPts val="0"/>
              </a:spcBef>
              <a:spcAft>
                <a:spcPts val="0"/>
              </a:spcAft>
              <a:buClr>
                <a:srgbClr val="434343"/>
              </a:buClr>
              <a:buSzPts val="1800"/>
              <a:buNone/>
              <a:defRPr sz="1800">
                <a:solidFill>
                  <a:srgbClr val="434343"/>
                </a:solidFill>
              </a:defRPr>
            </a:lvl5pPr>
            <a:lvl6pPr lvl="5" rtl="0" algn="ctr">
              <a:spcBef>
                <a:spcPts val="0"/>
              </a:spcBef>
              <a:spcAft>
                <a:spcPts val="0"/>
              </a:spcAft>
              <a:buClr>
                <a:srgbClr val="434343"/>
              </a:buClr>
              <a:buSzPts val="1800"/>
              <a:buNone/>
              <a:defRPr sz="1800">
                <a:solidFill>
                  <a:srgbClr val="434343"/>
                </a:solidFill>
              </a:defRPr>
            </a:lvl6pPr>
            <a:lvl7pPr lvl="6" rtl="0" algn="ctr">
              <a:spcBef>
                <a:spcPts val="0"/>
              </a:spcBef>
              <a:spcAft>
                <a:spcPts val="0"/>
              </a:spcAft>
              <a:buClr>
                <a:srgbClr val="434343"/>
              </a:buClr>
              <a:buSzPts val="1800"/>
              <a:buNone/>
              <a:defRPr sz="1800">
                <a:solidFill>
                  <a:srgbClr val="434343"/>
                </a:solidFill>
              </a:defRPr>
            </a:lvl7pPr>
            <a:lvl8pPr lvl="7" rtl="0" algn="ctr">
              <a:spcBef>
                <a:spcPts val="0"/>
              </a:spcBef>
              <a:spcAft>
                <a:spcPts val="0"/>
              </a:spcAft>
              <a:buClr>
                <a:srgbClr val="434343"/>
              </a:buClr>
              <a:buSzPts val="1800"/>
              <a:buNone/>
              <a:defRPr sz="1800">
                <a:solidFill>
                  <a:srgbClr val="434343"/>
                </a:solidFill>
              </a:defRPr>
            </a:lvl8pPr>
            <a:lvl9pPr lvl="8" rtl="0" algn="ctr">
              <a:spcBef>
                <a:spcPts val="0"/>
              </a:spcBef>
              <a:spcAft>
                <a:spcPts val="0"/>
              </a:spcAft>
              <a:buClr>
                <a:srgbClr val="434343"/>
              </a:buClr>
              <a:buSzPts val="1800"/>
              <a:buNone/>
              <a:defRPr sz="1800">
                <a:solidFill>
                  <a:srgbClr val="434343"/>
                </a:solidFill>
              </a:defRPr>
            </a:lvl9pPr>
          </a:lstStyle>
          <a:p/>
        </p:txBody>
      </p:sp>
      <p:sp>
        <p:nvSpPr>
          <p:cNvPr id="72" name="Google Shape;72;p14"/>
          <p:cNvSpPr txBox="1"/>
          <p:nvPr>
            <p:ph idx="7" type="subTitle"/>
          </p:nvPr>
        </p:nvSpPr>
        <p:spPr>
          <a:xfrm flipH="1">
            <a:off x="2204167" y="2966850"/>
            <a:ext cx="1869300" cy="640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4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73" name="Google Shape;73;p14"/>
          <p:cNvSpPr txBox="1"/>
          <p:nvPr>
            <p:ph idx="8" type="title"/>
          </p:nvPr>
        </p:nvSpPr>
        <p:spPr>
          <a:xfrm>
            <a:off x="2421000" y="283608"/>
            <a:ext cx="4302000" cy="6300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3600"/>
            </a:lvl1pPr>
            <a:lvl2pPr lvl="1" rtl="0" algn="ctr">
              <a:spcBef>
                <a:spcPts val="0"/>
              </a:spcBef>
              <a:spcAft>
                <a:spcPts val="0"/>
              </a:spcAft>
              <a:buNone/>
              <a:defRPr sz="3600">
                <a:solidFill>
                  <a:schemeClr val="accent2"/>
                </a:solidFill>
              </a:defRPr>
            </a:lvl2pPr>
            <a:lvl3pPr lvl="2" rtl="0" algn="ctr">
              <a:spcBef>
                <a:spcPts val="0"/>
              </a:spcBef>
              <a:spcAft>
                <a:spcPts val="0"/>
              </a:spcAft>
              <a:buNone/>
              <a:defRPr sz="3600">
                <a:solidFill>
                  <a:schemeClr val="accent2"/>
                </a:solidFill>
              </a:defRPr>
            </a:lvl3pPr>
            <a:lvl4pPr lvl="3" rtl="0" algn="ctr">
              <a:spcBef>
                <a:spcPts val="0"/>
              </a:spcBef>
              <a:spcAft>
                <a:spcPts val="0"/>
              </a:spcAft>
              <a:buNone/>
              <a:defRPr sz="3600">
                <a:solidFill>
                  <a:schemeClr val="accent2"/>
                </a:solidFill>
              </a:defRPr>
            </a:lvl4pPr>
            <a:lvl5pPr lvl="4" rtl="0" algn="ctr">
              <a:spcBef>
                <a:spcPts val="0"/>
              </a:spcBef>
              <a:spcAft>
                <a:spcPts val="0"/>
              </a:spcAft>
              <a:buNone/>
              <a:defRPr sz="3600">
                <a:solidFill>
                  <a:schemeClr val="accent2"/>
                </a:solidFill>
              </a:defRPr>
            </a:lvl5pPr>
            <a:lvl6pPr lvl="5" rtl="0" algn="ctr">
              <a:spcBef>
                <a:spcPts val="0"/>
              </a:spcBef>
              <a:spcAft>
                <a:spcPts val="0"/>
              </a:spcAft>
              <a:buNone/>
              <a:defRPr sz="3600">
                <a:solidFill>
                  <a:schemeClr val="accent2"/>
                </a:solidFill>
              </a:defRPr>
            </a:lvl6pPr>
            <a:lvl7pPr lvl="6" rtl="0" algn="ctr">
              <a:spcBef>
                <a:spcPts val="0"/>
              </a:spcBef>
              <a:spcAft>
                <a:spcPts val="0"/>
              </a:spcAft>
              <a:buNone/>
              <a:defRPr sz="3600">
                <a:solidFill>
                  <a:schemeClr val="accent2"/>
                </a:solidFill>
              </a:defRPr>
            </a:lvl7pPr>
            <a:lvl8pPr lvl="7" rtl="0" algn="ctr">
              <a:spcBef>
                <a:spcPts val="0"/>
              </a:spcBef>
              <a:spcAft>
                <a:spcPts val="0"/>
              </a:spcAft>
              <a:buNone/>
              <a:defRPr sz="3600">
                <a:solidFill>
                  <a:schemeClr val="accent2"/>
                </a:solidFill>
              </a:defRPr>
            </a:lvl8pPr>
            <a:lvl9pPr lvl="8" rtl="0" algn="ctr">
              <a:spcBef>
                <a:spcPts val="0"/>
              </a:spcBef>
              <a:spcAft>
                <a:spcPts val="0"/>
              </a:spcAft>
              <a:buNone/>
              <a:defRPr sz="3600">
                <a:solidFill>
                  <a:schemeClr val="accent2"/>
                </a:solidFill>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ms 2">
  <p:cSld name="TITLE_AND_TWO_COLUMNS_1">
    <p:bg>
      <p:bgPr>
        <a:blipFill>
          <a:blip r:embed="rId2">
            <a:alphaModFix/>
          </a:blip>
          <a:stretch>
            <a:fillRect/>
          </a:stretch>
        </a:blipFill>
      </p:bgPr>
    </p:bg>
    <p:spTree>
      <p:nvGrpSpPr>
        <p:cNvPr id="74" name="Shape 74"/>
        <p:cNvGrpSpPr/>
        <p:nvPr/>
      </p:nvGrpSpPr>
      <p:grpSpPr>
        <a:xfrm>
          <a:off x="0" y="0"/>
          <a:ext cx="0" cy="0"/>
          <a:chOff x="0" y="0"/>
          <a:chExt cx="0" cy="0"/>
        </a:xfrm>
      </p:grpSpPr>
      <p:sp>
        <p:nvSpPr>
          <p:cNvPr id="75" name="Google Shape;75;p15"/>
          <p:cNvSpPr txBox="1"/>
          <p:nvPr>
            <p:ph type="ctrTitle"/>
          </p:nvPr>
        </p:nvSpPr>
        <p:spPr>
          <a:xfrm flipH="1">
            <a:off x="989230" y="2431689"/>
            <a:ext cx="2012100" cy="5778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400"/>
              <a:buNone/>
              <a:defRPr sz="2200"/>
            </a:lvl1pPr>
            <a:lvl2pPr lvl="1" rtl="0" algn="ctr">
              <a:spcBef>
                <a:spcPts val="0"/>
              </a:spcBef>
              <a:spcAft>
                <a:spcPts val="0"/>
              </a:spcAft>
              <a:buClr>
                <a:srgbClr val="434343"/>
              </a:buClr>
              <a:buSzPts val="1800"/>
              <a:buNone/>
              <a:defRPr sz="1800">
                <a:solidFill>
                  <a:srgbClr val="434343"/>
                </a:solidFill>
              </a:defRPr>
            </a:lvl2pPr>
            <a:lvl3pPr lvl="2" rtl="0" algn="ctr">
              <a:spcBef>
                <a:spcPts val="0"/>
              </a:spcBef>
              <a:spcAft>
                <a:spcPts val="0"/>
              </a:spcAft>
              <a:buClr>
                <a:srgbClr val="434343"/>
              </a:buClr>
              <a:buSzPts val="1800"/>
              <a:buNone/>
              <a:defRPr sz="1800">
                <a:solidFill>
                  <a:srgbClr val="434343"/>
                </a:solidFill>
              </a:defRPr>
            </a:lvl3pPr>
            <a:lvl4pPr lvl="3" rtl="0" algn="ctr">
              <a:spcBef>
                <a:spcPts val="0"/>
              </a:spcBef>
              <a:spcAft>
                <a:spcPts val="0"/>
              </a:spcAft>
              <a:buClr>
                <a:srgbClr val="434343"/>
              </a:buClr>
              <a:buSzPts val="1800"/>
              <a:buNone/>
              <a:defRPr sz="1800">
                <a:solidFill>
                  <a:srgbClr val="434343"/>
                </a:solidFill>
              </a:defRPr>
            </a:lvl4pPr>
            <a:lvl5pPr lvl="4" rtl="0" algn="ctr">
              <a:spcBef>
                <a:spcPts val="0"/>
              </a:spcBef>
              <a:spcAft>
                <a:spcPts val="0"/>
              </a:spcAft>
              <a:buClr>
                <a:srgbClr val="434343"/>
              </a:buClr>
              <a:buSzPts val="1800"/>
              <a:buNone/>
              <a:defRPr sz="1800">
                <a:solidFill>
                  <a:srgbClr val="434343"/>
                </a:solidFill>
              </a:defRPr>
            </a:lvl5pPr>
            <a:lvl6pPr lvl="5" rtl="0" algn="ctr">
              <a:spcBef>
                <a:spcPts val="0"/>
              </a:spcBef>
              <a:spcAft>
                <a:spcPts val="0"/>
              </a:spcAft>
              <a:buClr>
                <a:srgbClr val="434343"/>
              </a:buClr>
              <a:buSzPts val="1800"/>
              <a:buNone/>
              <a:defRPr sz="1800">
                <a:solidFill>
                  <a:srgbClr val="434343"/>
                </a:solidFill>
              </a:defRPr>
            </a:lvl6pPr>
            <a:lvl7pPr lvl="6" rtl="0" algn="ctr">
              <a:spcBef>
                <a:spcPts val="0"/>
              </a:spcBef>
              <a:spcAft>
                <a:spcPts val="0"/>
              </a:spcAft>
              <a:buClr>
                <a:srgbClr val="434343"/>
              </a:buClr>
              <a:buSzPts val="1800"/>
              <a:buNone/>
              <a:defRPr sz="1800">
                <a:solidFill>
                  <a:srgbClr val="434343"/>
                </a:solidFill>
              </a:defRPr>
            </a:lvl7pPr>
            <a:lvl8pPr lvl="7" rtl="0" algn="ctr">
              <a:spcBef>
                <a:spcPts val="0"/>
              </a:spcBef>
              <a:spcAft>
                <a:spcPts val="0"/>
              </a:spcAft>
              <a:buClr>
                <a:srgbClr val="434343"/>
              </a:buClr>
              <a:buSzPts val="1800"/>
              <a:buNone/>
              <a:defRPr sz="1800">
                <a:solidFill>
                  <a:srgbClr val="434343"/>
                </a:solidFill>
              </a:defRPr>
            </a:lvl8pPr>
            <a:lvl9pPr lvl="8" rtl="0" algn="ctr">
              <a:spcBef>
                <a:spcPts val="0"/>
              </a:spcBef>
              <a:spcAft>
                <a:spcPts val="0"/>
              </a:spcAft>
              <a:buClr>
                <a:srgbClr val="434343"/>
              </a:buClr>
              <a:buSzPts val="1800"/>
              <a:buNone/>
              <a:defRPr sz="1800">
                <a:solidFill>
                  <a:srgbClr val="434343"/>
                </a:solidFill>
              </a:defRPr>
            </a:lvl9pPr>
          </a:lstStyle>
          <a:p/>
        </p:txBody>
      </p:sp>
      <p:sp>
        <p:nvSpPr>
          <p:cNvPr id="76" name="Google Shape;76;p15"/>
          <p:cNvSpPr txBox="1"/>
          <p:nvPr>
            <p:ph idx="1" type="subTitle"/>
          </p:nvPr>
        </p:nvSpPr>
        <p:spPr>
          <a:xfrm flipH="1">
            <a:off x="715630" y="2828489"/>
            <a:ext cx="2285700" cy="875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200"/>
              <a:buNone/>
              <a:defRPr sz="14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77" name="Google Shape;77;p15"/>
          <p:cNvSpPr txBox="1"/>
          <p:nvPr>
            <p:ph idx="2" type="ctrTitle"/>
          </p:nvPr>
        </p:nvSpPr>
        <p:spPr>
          <a:xfrm flipH="1">
            <a:off x="5754257" y="3249841"/>
            <a:ext cx="15606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200"/>
            </a:lvl1pPr>
            <a:lvl2pPr lvl="1" rtl="0" algn="ctr">
              <a:spcBef>
                <a:spcPts val="0"/>
              </a:spcBef>
              <a:spcAft>
                <a:spcPts val="0"/>
              </a:spcAft>
              <a:buClr>
                <a:srgbClr val="434343"/>
              </a:buClr>
              <a:buSzPts val="1800"/>
              <a:buNone/>
              <a:defRPr sz="1800">
                <a:solidFill>
                  <a:srgbClr val="434343"/>
                </a:solidFill>
              </a:defRPr>
            </a:lvl2pPr>
            <a:lvl3pPr lvl="2" rtl="0" algn="ctr">
              <a:spcBef>
                <a:spcPts val="0"/>
              </a:spcBef>
              <a:spcAft>
                <a:spcPts val="0"/>
              </a:spcAft>
              <a:buClr>
                <a:srgbClr val="434343"/>
              </a:buClr>
              <a:buSzPts val="1800"/>
              <a:buNone/>
              <a:defRPr sz="1800">
                <a:solidFill>
                  <a:srgbClr val="434343"/>
                </a:solidFill>
              </a:defRPr>
            </a:lvl3pPr>
            <a:lvl4pPr lvl="3" rtl="0" algn="ctr">
              <a:spcBef>
                <a:spcPts val="0"/>
              </a:spcBef>
              <a:spcAft>
                <a:spcPts val="0"/>
              </a:spcAft>
              <a:buClr>
                <a:srgbClr val="434343"/>
              </a:buClr>
              <a:buSzPts val="1800"/>
              <a:buNone/>
              <a:defRPr sz="1800">
                <a:solidFill>
                  <a:srgbClr val="434343"/>
                </a:solidFill>
              </a:defRPr>
            </a:lvl4pPr>
            <a:lvl5pPr lvl="4" rtl="0" algn="ctr">
              <a:spcBef>
                <a:spcPts val="0"/>
              </a:spcBef>
              <a:spcAft>
                <a:spcPts val="0"/>
              </a:spcAft>
              <a:buClr>
                <a:srgbClr val="434343"/>
              </a:buClr>
              <a:buSzPts val="1800"/>
              <a:buNone/>
              <a:defRPr sz="1800">
                <a:solidFill>
                  <a:srgbClr val="434343"/>
                </a:solidFill>
              </a:defRPr>
            </a:lvl5pPr>
            <a:lvl6pPr lvl="5" rtl="0" algn="ctr">
              <a:spcBef>
                <a:spcPts val="0"/>
              </a:spcBef>
              <a:spcAft>
                <a:spcPts val="0"/>
              </a:spcAft>
              <a:buClr>
                <a:srgbClr val="434343"/>
              </a:buClr>
              <a:buSzPts val="1800"/>
              <a:buNone/>
              <a:defRPr sz="1800">
                <a:solidFill>
                  <a:srgbClr val="434343"/>
                </a:solidFill>
              </a:defRPr>
            </a:lvl6pPr>
            <a:lvl7pPr lvl="6" rtl="0" algn="ctr">
              <a:spcBef>
                <a:spcPts val="0"/>
              </a:spcBef>
              <a:spcAft>
                <a:spcPts val="0"/>
              </a:spcAft>
              <a:buClr>
                <a:srgbClr val="434343"/>
              </a:buClr>
              <a:buSzPts val="1800"/>
              <a:buNone/>
              <a:defRPr sz="1800">
                <a:solidFill>
                  <a:srgbClr val="434343"/>
                </a:solidFill>
              </a:defRPr>
            </a:lvl7pPr>
            <a:lvl8pPr lvl="7" rtl="0" algn="ctr">
              <a:spcBef>
                <a:spcPts val="0"/>
              </a:spcBef>
              <a:spcAft>
                <a:spcPts val="0"/>
              </a:spcAft>
              <a:buClr>
                <a:srgbClr val="434343"/>
              </a:buClr>
              <a:buSzPts val="1800"/>
              <a:buNone/>
              <a:defRPr sz="1800">
                <a:solidFill>
                  <a:srgbClr val="434343"/>
                </a:solidFill>
              </a:defRPr>
            </a:lvl8pPr>
            <a:lvl9pPr lvl="8" rtl="0" algn="ctr">
              <a:spcBef>
                <a:spcPts val="0"/>
              </a:spcBef>
              <a:spcAft>
                <a:spcPts val="0"/>
              </a:spcAft>
              <a:buClr>
                <a:srgbClr val="434343"/>
              </a:buClr>
              <a:buSzPts val="1800"/>
              <a:buNone/>
              <a:defRPr sz="1800">
                <a:solidFill>
                  <a:srgbClr val="434343"/>
                </a:solidFill>
              </a:defRPr>
            </a:lvl9pPr>
          </a:lstStyle>
          <a:p/>
        </p:txBody>
      </p:sp>
      <p:sp>
        <p:nvSpPr>
          <p:cNvPr id="78" name="Google Shape;78;p15"/>
          <p:cNvSpPr txBox="1"/>
          <p:nvPr>
            <p:ph idx="3" type="subTitle"/>
          </p:nvPr>
        </p:nvSpPr>
        <p:spPr>
          <a:xfrm flipH="1">
            <a:off x="5754257" y="3646373"/>
            <a:ext cx="2285700" cy="875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sz="14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79" name="Google Shape;79;p15"/>
          <p:cNvSpPr txBox="1"/>
          <p:nvPr>
            <p:ph idx="4" type="ctrTitle"/>
          </p:nvPr>
        </p:nvSpPr>
        <p:spPr>
          <a:xfrm flipH="1">
            <a:off x="6095335" y="1398079"/>
            <a:ext cx="15606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200"/>
            </a:lvl1pPr>
            <a:lvl2pPr lvl="1" rtl="0" algn="ctr">
              <a:spcBef>
                <a:spcPts val="0"/>
              </a:spcBef>
              <a:spcAft>
                <a:spcPts val="0"/>
              </a:spcAft>
              <a:buClr>
                <a:srgbClr val="434343"/>
              </a:buClr>
              <a:buSzPts val="1800"/>
              <a:buNone/>
              <a:defRPr sz="1800">
                <a:solidFill>
                  <a:srgbClr val="434343"/>
                </a:solidFill>
              </a:defRPr>
            </a:lvl2pPr>
            <a:lvl3pPr lvl="2" rtl="0" algn="ctr">
              <a:spcBef>
                <a:spcPts val="0"/>
              </a:spcBef>
              <a:spcAft>
                <a:spcPts val="0"/>
              </a:spcAft>
              <a:buClr>
                <a:srgbClr val="434343"/>
              </a:buClr>
              <a:buSzPts val="1800"/>
              <a:buNone/>
              <a:defRPr sz="1800">
                <a:solidFill>
                  <a:srgbClr val="434343"/>
                </a:solidFill>
              </a:defRPr>
            </a:lvl3pPr>
            <a:lvl4pPr lvl="3" rtl="0" algn="ctr">
              <a:spcBef>
                <a:spcPts val="0"/>
              </a:spcBef>
              <a:spcAft>
                <a:spcPts val="0"/>
              </a:spcAft>
              <a:buClr>
                <a:srgbClr val="434343"/>
              </a:buClr>
              <a:buSzPts val="1800"/>
              <a:buNone/>
              <a:defRPr sz="1800">
                <a:solidFill>
                  <a:srgbClr val="434343"/>
                </a:solidFill>
              </a:defRPr>
            </a:lvl4pPr>
            <a:lvl5pPr lvl="4" rtl="0" algn="ctr">
              <a:spcBef>
                <a:spcPts val="0"/>
              </a:spcBef>
              <a:spcAft>
                <a:spcPts val="0"/>
              </a:spcAft>
              <a:buClr>
                <a:srgbClr val="434343"/>
              </a:buClr>
              <a:buSzPts val="1800"/>
              <a:buNone/>
              <a:defRPr sz="1800">
                <a:solidFill>
                  <a:srgbClr val="434343"/>
                </a:solidFill>
              </a:defRPr>
            </a:lvl5pPr>
            <a:lvl6pPr lvl="5" rtl="0" algn="ctr">
              <a:spcBef>
                <a:spcPts val="0"/>
              </a:spcBef>
              <a:spcAft>
                <a:spcPts val="0"/>
              </a:spcAft>
              <a:buClr>
                <a:srgbClr val="434343"/>
              </a:buClr>
              <a:buSzPts val="1800"/>
              <a:buNone/>
              <a:defRPr sz="1800">
                <a:solidFill>
                  <a:srgbClr val="434343"/>
                </a:solidFill>
              </a:defRPr>
            </a:lvl6pPr>
            <a:lvl7pPr lvl="6" rtl="0" algn="ctr">
              <a:spcBef>
                <a:spcPts val="0"/>
              </a:spcBef>
              <a:spcAft>
                <a:spcPts val="0"/>
              </a:spcAft>
              <a:buClr>
                <a:srgbClr val="434343"/>
              </a:buClr>
              <a:buSzPts val="1800"/>
              <a:buNone/>
              <a:defRPr sz="1800">
                <a:solidFill>
                  <a:srgbClr val="434343"/>
                </a:solidFill>
              </a:defRPr>
            </a:lvl7pPr>
            <a:lvl8pPr lvl="7" rtl="0" algn="ctr">
              <a:spcBef>
                <a:spcPts val="0"/>
              </a:spcBef>
              <a:spcAft>
                <a:spcPts val="0"/>
              </a:spcAft>
              <a:buClr>
                <a:srgbClr val="434343"/>
              </a:buClr>
              <a:buSzPts val="1800"/>
              <a:buNone/>
              <a:defRPr sz="1800">
                <a:solidFill>
                  <a:srgbClr val="434343"/>
                </a:solidFill>
              </a:defRPr>
            </a:lvl8pPr>
            <a:lvl9pPr lvl="8" rtl="0" algn="ctr">
              <a:spcBef>
                <a:spcPts val="0"/>
              </a:spcBef>
              <a:spcAft>
                <a:spcPts val="0"/>
              </a:spcAft>
              <a:buClr>
                <a:srgbClr val="434343"/>
              </a:buClr>
              <a:buSzPts val="1800"/>
              <a:buNone/>
              <a:defRPr sz="1800">
                <a:solidFill>
                  <a:srgbClr val="434343"/>
                </a:solidFill>
              </a:defRPr>
            </a:lvl9pPr>
          </a:lstStyle>
          <a:p/>
        </p:txBody>
      </p:sp>
      <p:sp>
        <p:nvSpPr>
          <p:cNvPr id="80" name="Google Shape;80;p15"/>
          <p:cNvSpPr txBox="1"/>
          <p:nvPr>
            <p:ph idx="5" type="subTitle"/>
          </p:nvPr>
        </p:nvSpPr>
        <p:spPr>
          <a:xfrm flipH="1">
            <a:off x="6095335" y="1794611"/>
            <a:ext cx="2285700" cy="875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sz="14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81" name="Google Shape;81;p15"/>
          <p:cNvSpPr txBox="1"/>
          <p:nvPr>
            <p:ph idx="6" type="title"/>
          </p:nvPr>
        </p:nvSpPr>
        <p:spPr>
          <a:xfrm>
            <a:off x="2421000" y="283608"/>
            <a:ext cx="4302000" cy="6300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3600"/>
            </a:lvl1pPr>
            <a:lvl2pPr lvl="1" rtl="0" algn="ctr">
              <a:spcBef>
                <a:spcPts val="0"/>
              </a:spcBef>
              <a:spcAft>
                <a:spcPts val="0"/>
              </a:spcAft>
              <a:buNone/>
              <a:defRPr sz="3600">
                <a:solidFill>
                  <a:schemeClr val="accent2"/>
                </a:solidFill>
              </a:defRPr>
            </a:lvl2pPr>
            <a:lvl3pPr lvl="2" rtl="0" algn="ctr">
              <a:spcBef>
                <a:spcPts val="0"/>
              </a:spcBef>
              <a:spcAft>
                <a:spcPts val="0"/>
              </a:spcAft>
              <a:buNone/>
              <a:defRPr sz="3600">
                <a:solidFill>
                  <a:schemeClr val="accent2"/>
                </a:solidFill>
              </a:defRPr>
            </a:lvl3pPr>
            <a:lvl4pPr lvl="3" rtl="0" algn="ctr">
              <a:spcBef>
                <a:spcPts val="0"/>
              </a:spcBef>
              <a:spcAft>
                <a:spcPts val="0"/>
              </a:spcAft>
              <a:buNone/>
              <a:defRPr sz="3600">
                <a:solidFill>
                  <a:schemeClr val="accent2"/>
                </a:solidFill>
              </a:defRPr>
            </a:lvl4pPr>
            <a:lvl5pPr lvl="4" rtl="0" algn="ctr">
              <a:spcBef>
                <a:spcPts val="0"/>
              </a:spcBef>
              <a:spcAft>
                <a:spcPts val="0"/>
              </a:spcAft>
              <a:buNone/>
              <a:defRPr sz="3600">
                <a:solidFill>
                  <a:schemeClr val="accent2"/>
                </a:solidFill>
              </a:defRPr>
            </a:lvl5pPr>
            <a:lvl6pPr lvl="5" rtl="0" algn="ctr">
              <a:spcBef>
                <a:spcPts val="0"/>
              </a:spcBef>
              <a:spcAft>
                <a:spcPts val="0"/>
              </a:spcAft>
              <a:buNone/>
              <a:defRPr sz="3600">
                <a:solidFill>
                  <a:schemeClr val="accent2"/>
                </a:solidFill>
              </a:defRPr>
            </a:lvl6pPr>
            <a:lvl7pPr lvl="6" rtl="0" algn="ctr">
              <a:spcBef>
                <a:spcPts val="0"/>
              </a:spcBef>
              <a:spcAft>
                <a:spcPts val="0"/>
              </a:spcAft>
              <a:buNone/>
              <a:defRPr sz="3600">
                <a:solidFill>
                  <a:schemeClr val="accent2"/>
                </a:solidFill>
              </a:defRPr>
            </a:lvl7pPr>
            <a:lvl8pPr lvl="7" rtl="0" algn="ctr">
              <a:spcBef>
                <a:spcPts val="0"/>
              </a:spcBef>
              <a:spcAft>
                <a:spcPts val="0"/>
              </a:spcAft>
              <a:buNone/>
              <a:defRPr sz="3600">
                <a:solidFill>
                  <a:schemeClr val="accent2"/>
                </a:solidFill>
              </a:defRPr>
            </a:lvl8pPr>
            <a:lvl9pPr lvl="8" rtl="0" algn="ctr">
              <a:spcBef>
                <a:spcPts val="0"/>
              </a:spcBef>
              <a:spcAft>
                <a:spcPts val="0"/>
              </a:spcAft>
              <a:buNone/>
              <a:defRPr sz="3600">
                <a:solidFill>
                  <a:schemeClr val="accent2"/>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3">
    <p:bg>
      <p:bgPr>
        <a:blipFill>
          <a:blip r:embed="rId2">
            <a:alphaModFix/>
          </a:blip>
          <a:stretch>
            <a:fillRect/>
          </a:stretch>
        </a:blipFill>
      </p:bgPr>
    </p:bg>
    <p:spTree>
      <p:nvGrpSpPr>
        <p:cNvPr id="82" name="Shape 82"/>
        <p:cNvGrpSpPr/>
        <p:nvPr/>
      </p:nvGrpSpPr>
      <p:grpSpPr>
        <a:xfrm>
          <a:off x="0" y="0"/>
          <a:ext cx="0" cy="0"/>
          <a:chOff x="0" y="0"/>
          <a:chExt cx="0" cy="0"/>
        </a:xfrm>
      </p:grpSpPr>
      <p:sp>
        <p:nvSpPr>
          <p:cNvPr id="83" name="Google Shape;83;p16"/>
          <p:cNvSpPr txBox="1"/>
          <p:nvPr>
            <p:ph type="ctrTitle"/>
          </p:nvPr>
        </p:nvSpPr>
        <p:spPr>
          <a:xfrm flipH="1">
            <a:off x="2543653" y="1245955"/>
            <a:ext cx="15606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a:solidFill>
                  <a:schemeClr val="accent1"/>
                </a:solidFill>
              </a:defRPr>
            </a:lvl1pPr>
            <a:lvl2pPr lvl="1" rtl="0" algn="ctr">
              <a:spcBef>
                <a:spcPts val="0"/>
              </a:spcBef>
              <a:spcAft>
                <a:spcPts val="0"/>
              </a:spcAft>
              <a:buClr>
                <a:srgbClr val="434343"/>
              </a:buClr>
              <a:buSzPts val="1400"/>
              <a:buNone/>
              <a:defRPr sz="1400">
                <a:solidFill>
                  <a:srgbClr val="434343"/>
                </a:solidFill>
              </a:defRPr>
            </a:lvl2pPr>
            <a:lvl3pPr lvl="2" rtl="0" algn="ctr">
              <a:spcBef>
                <a:spcPts val="0"/>
              </a:spcBef>
              <a:spcAft>
                <a:spcPts val="0"/>
              </a:spcAft>
              <a:buClr>
                <a:srgbClr val="434343"/>
              </a:buClr>
              <a:buSzPts val="1400"/>
              <a:buNone/>
              <a:defRPr sz="1400">
                <a:solidFill>
                  <a:srgbClr val="434343"/>
                </a:solidFill>
              </a:defRPr>
            </a:lvl3pPr>
            <a:lvl4pPr lvl="3" rtl="0" algn="ctr">
              <a:spcBef>
                <a:spcPts val="0"/>
              </a:spcBef>
              <a:spcAft>
                <a:spcPts val="0"/>
              </a:spcAft>
              <a:buClr>
                <a:srgbClr val="434343"/>
              </a:buClr>
              <a:buSzPts val="1400"/>
              <a:buNone/>
              <a:defRPr sz="1400">
                <a:solidFill>
                  <a:srgbClr val="434343"/>
                </a:solidFill>
              </a:defRPr>
            </a:lvl4pPr>
            <a:lvl5pPr lvl="4" rtl="0" algn="ctr">
              <a:spcBef>
                <a:spcPts val="0"/>
              </a:spcBef>
              <a:spcAft>
                <a:spcPts val="0"/>
              </a:spcAft>
              <a:buClr>
                <a:srgbClr val="434343"/>
              </a:buClr>
              <a:buSzPts val="1400"/>
              <a:buNone/>
              <a:defRPr sz="1400">
                <a:solidFill>
                  <a:srgbClr val="434343"/>
                </a:solidFill>
              </a:defRPr>
            </a:lvl5pPr>
            <a:lvl6pPr lvl="5" rtl="0" algn="ctr">
              <a:spcBef>
                <a:spcPts val="0"/>
              </a:spcBef>
              <a:spcAft>
                <a:spcPts val="0"/>
              </a:spcAft>
              <a:buClr>
                <a:srgbClr val="434343"/>
              </a:buClr>
              <a:buSzPts val="1400"/>
              <a:buNone/>
              <a:defRPr sz="1400">
                <a:solidFill>
                  <a:srgbClr val="434343"/>
                </a:solidFill>
              </a:defRPr>
            </a:lvl6pPr>
            <a:lvl7pPr lvl="6" rtl="0" algn="ctr">
              <a:spcBef>
                <a:spcPts val="0"/>
              </a:spcBef>
              <a:spcAft>
                <a:spcPts val="0"/>
              </a:spcAft>
              <a:buClr>
                <a:srgbClr val="434343"/>
              </a:buClr>
              <a:buSzPts val="1400"/>
              <a:buNone/>
              <a:defRPr sz="1400">
                <a:solidFill>
                  <a:srgbClr val="434343"/>
                </a:solidFill>
              </a:defRPr>
            </a:lvl7pPr>
            <a:lvl8pPr lvl="7" rtl="0" algn="ctr">
              <a:spcBef>
                <a:spcPts val="0"/>
              </a:spcBef>
              <a:spcAft>
                <a:spcPts val="0"/>
              </a:spcAft>
              <a:buClr>
                <a:srgbClr val="434343"/>
              </a:buClr>
              <a:buSzPts val="1400"/>
              <a:buNone/>
              <a:defRPr sz="1400">
                <a:solidFill>
                  <a:srgbClr val="434343"/>
                </a:solidFill>
              </a:defRPr>
            </a:lvl8pPr>
            <a:lvl9pPr lvl="8" rtl="0" algn="ctr">
              <a:spcBef>
                <a:spcPts val="0"/>
              </a:spcBef>
              <a:spcAft>
                <a:spcPts val="0"/>
              </a:spcAft>
              <a:buClr>
                <a:srgbClr val="434343"/>
              </a:buClr>
              <a:buSzPts val="1400"/>
              <a:buNone/>
              <a:defRPr sz="1400">
                <a:solidFill>
                  <a:srgbClr val="434343"/>
                </a:solidFill>
              </a:defRPr>
            </a:lvl9pPr>
          </a:lstStyle>
          <a:p/>
        </p:txBody>
      </p:sp>
      <p:sp>
        <p:nvSpPr>
          <p:cNvPr id="84" name="Google Shape;84;p16"/>
          <p:cNvSpPr txBox="1"/>
          <p:nvPr>
            <p:ph idx="1" type="subTitle"/>
          </p:nvPr>
        </p:nvSpPr>
        <p:spPr>
          <a:xfrm flipH="1">
            <a:off x="2266603" y="1627785"/>
            <a:ext cx="2114700" cy="875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4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85" name="Google Shape;85;p16"/>
          <p:cNvSpPr txBox="1"/>
          <p:nvPr>
            <p:ph idx="2" type="ctrTitle"/>
          </p:nvPr>
        </p:nvSpPr>
        <p:spPr>
          <a:xfrm flipH="1">
            <a:off x="2543653" y="3575283"/>
            <a:ext cx="15606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a:solidFill>
                  <a:schemeClr val="accent1"/>
                </a:solidFill>
              </a:defRPr>
            </a:lvl1pPr>
            <a:lvl2pPr lvl="1" rtl="0" algn="ctr">
              <a:spcBef>
                <a:spcPts val="0"/>
              </a:spcBef>
              <a:spcAft>
                <a:spcPts val="0"/>
              </a:spcAft>
              <a:buClr>
                <a:srgbClr val="434343"/>
              </a:buClr>
              <a:buSzPts val="1400"/>
              <a:buNone/>
              <a:defRPr sz="1400">
                <a:solidFill>
                  <a:srgbClr val="434343"/>
                </a:solidFill>
              </a:defRPr>
            </a:lvl2pPr>
            <a:lvl3pPr lvl="2" rtl="0" algn="ctr">
              <a:spcBef>
                <a:spcPts val="0"/>
              </a:spcBef>
              <a:spcAft>
                <a:spcPts val="0"/>
              </a:spcAft>
              <a:buClr>
                <a:srgbClr val="434343"/>
              </a:buClr>
              <a:buSzPts val="1400"/>
              <a:buNone/>
              <a:defRPr sz="1400">
                <a:solidFill>
                  <a:srgbClr val="434343"/>
                </a:solidFill>
              </a:defRPr>
            </a:lvl3pPr>
            <a:lvl4pPr lvl="3" rtl="0" algn="ctr">
              <a:spcBef>
                <a:spcPts val="0"/>
              </a:spcBef>
              <a:spcAft>
                <a:spcPts val="0"/>
              </a:spcAft>
              <a:buClr>
                <a:srgbClr val="434343"/>
              </a:buClr>
              <a:buSzPts val="1400"/>
              <a:buNone/>
              <a:defRPr sz="1400">
                <a:solidFill>
                  <a:srgbClr val="434343"/>
                </a:solidFill>
              </a:defRPr>
            </a:lvl4pPr>
            <a:lvl5pPr lvl="4" rtl="0" algn="ctr">
              <a:spcBef>
                <a:spcPts val="0"/>
              </a:spcBef>
              <a:spcAft>
                <a:spcPts val="0"/>
              </a:spcAft>
              <a:buClr>
                <a:srgbClr val="434343"/>
              </a:buClr>
              <a:buSzPts val="1400"/>
              <a:buNone/>
              <a:defRPr sz="1400">
                <a:solidFill>
                  <a:srgbClr val="434343"/>
                </a:solidFill>
              </a:defRPr>
            </a:lvl5pPr>
            <a:lvl6pPr lvl="5" rtl="0" algn="ctr">
              <a:spcBef>
                <a:spcPts val="0"/>
              </a:spcBef>
              <a:spcAft>
                <a:spcPts val="0"/>
              </a:spcAft>
              <a:buClr>
                <a:srgbClr val="434343"/>
              </a:buClr>
              <a:buSzPts val="1400"/>
              <a:buNone/>
              <a:defRPr sz="1400">
                <a:solidFill>
                  <a:srgbClr val="434343"/>
                </a:solidFill>
              </a:defRPr>
            </a:lvl6pPr>
            <a:lvl7pPr lvl="6" rtl="0" algn="ctr">
              <a:spcBef>
                <a:spcPts val="0"/>
              </a:spcBef>
              <a:spcAft>
                <a:spcPts val="0"/>
              </a:spcAft>
              <a:buClr>
                <a:srgbClr val="434343"/>
              </a:buClr>
              <a:buSzPts val="1400"/>
              <a:buNone/>
              <a:defRPr sz="1400">
                <a:solidFill>
                  <a:srgbClr val="434343"/>
                </a:solidFill>
              </a:defRPr>
            </a:lvl7pPr>
            <a:lvl8pPr lvl="7" rtl="0" algn="ctr">
              <a:spcBef>
                <a:spcPts val="0"/>
              </a:spcBef>
              <a:spcAft>
                <a:spcPts val="0"/>
              </a:spcAft>
              <a:buClr>
                <a:srgbClr val="434343"/>
              </a:buClr>
              <a:buSzPts val="1400"/>
              <a:buNone/>
              <a:defRPr sz="1400">
                <a:solidFill>
                  <a:srgbClr val="434343"/>
                </a:solidFill>
              </a:defRPr>
            </a:lvl8pPr>
            <a:lvl9pPr lvl="8" rtl="0" algn="ctr">
              <a:spcBef>
                <a:spcPts val="0"/>
              </a:spcBef>
              <a:spcAft>
                <a:spcPts val="0"/>
              </a:spcAft>
              <a:buClr>
                <a:srgbClr val="434343"/>
              </a:buClr>
              <a:buSzPts val="1400"/>
              <a:buNone/>
              <a:defRPr sz="1400">
                <a:solidFill>
                  <a:srgbClr val="434343"/>
                </a:solidFill>
              </a:defRPr>
            </a:lvl9pPr>
          </a:lstStyle>
          <a:p/>
        </p:txBody>
      </p:sp>
      <p:sp>
        <p:nvSpPr>
          <p:cNvPr id="86" name="Google Shape;86;p16"/>
          <p:cNvSpPr txBox="1"/>
          <p:nvPr>
            <p:ph idx="3" type="subTitle"/>
          </p:nvPr>
        </p:nvSpPr>
        <p:spPr>
          <a:xfrm flipH="1">
            <a:off x="2266608" y="3958300"/>
            <a:ext cx="2114700" cy="875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4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87" name="Google Shape;87;p16"/>
          <p:cNvSpPr txBox="1"/>
          <p:nvPr>
            <p:ph idx="4" type="ctrTitle"/>
          </p:nvPr>
        </p:nvSpPr>
        <p:spPr>
          <a:xfrm flipH="1">
            <a:off x="2543653" y="2410347"/>
            <a:ext cx="15606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a:solidFill>
                  <a:schemeClr val="accent1"/>
                </a:solidFill>
              </a:defRPr>
            </a:lvl1pPr>
            <a:lvl2pPr lvl="1" rtl="0" algn="ctr">
              <a:spcBef>
                <a:spcPts val="0"/>
              </a:spcBef>
              <a:spcAft>
                <a:spcPts val="0"/>
              </a:spcAft>
              <a:buClr>
                <a:srgbClr val="434343"/>
              </a:buClr>
              <a:buSzPts val="1400"/>
              <a:buNone/>
              <a:defRPr sz="1400">
                <a:solidFill>
                  <a:srgbClr val="434343"/>
                </a:solidFill>
              </a:defRPr>
            </a:lvl2pPr>
            <a:lvl3pPr lvl="2" rtl="0" algn="ctr">
              <a:spcBef>
                <a:spcPts val="0"/>
              </a:spcBef>
              <a:spcAft>
                <a:spcPts val="0"/>
              </a:spcAft>
              <a:buClr>
                <a:srgbClr val="434343"/>
              </a:buClr>
              <a:buSzPts val="1400"/>
              <a:buNone/>
              <a:defRPr sz="1400">
                <a:solidFill>
                  <a:srgbClr val="434343"/>
                </a:solidFill>
              </a:defRPr>
            </a:lvl3pPr>
            <a:lvl4pPr lvl="3" rtl="0" algn="ctr">
              <a:spcBef>
                <a:spcPts val="0"/>
              </a:spcBef>
              <a:spcAft>
                <a:spcPts val="0"/>
              </a:spcAft>
              <a:buClr>
                <a:srgbClr val="434343"/>
              </a:buClr>
              <a:buSzPts val="1400"/>
              <a:buNone/>
              <a:defRPr sz="1400">
                <a:solidFill>
                  <a:srgbClr val="434343"/>
                </a:solidFill>
              </a:defRPr>
            </a:lvl4pPr>
            <a:lvl5pPr lvl="4" rtl="0" algn="ctr">
              <a:spcBef>
                <a:spcPts val="0"/>
              </a:spcBef>
              <a:spcAft>
                <a:spcPts val="0"/>
              </a:spcAft>
              <a:buClr>
                <a:srgbClr val="434343"/>
              </a:buClr>
              <a:buSzPts val="1400"/>
              <a:buNone/>
              <a:defRPr sz="1400">
                <a:solidFill>
                  <a:srgbClr val="434343"/>
                </a:solidFill>
              </a:defRPr>
            </a:lvl5pPr>
            <a:lvl6pPr lvl="5" rtl="0" algn="ctr">
              <a:spcBef>
                <a:spcPts val="0"/>
              </a:spcBef>
              <a:spcAft>
                <a:spcPts val="0"/>
              </a:spcAft>
              <a:buClr>
                <a:srgbClr val="434343"/>
              </a:buClr>
              <a:buSzPts val="1400"/>
              <a:buNone/>
              <a:defRPr sz="1400">
                <a:solidFill>
                  <a:srgbClr val="434343"/>
                </a:solidFill>
              </a:defRPr>
            </a:lvl6pPr>
            <a:lvl7pPr lvl="6" rtl="0" algn="ctr">
              <a:spcBef>
                <a:spcPts val="0"/>
              </a:spcBef>
              <a:spcAft>
                <a:spcPts val="0"/>
              </a:spcAft>
              <a:buClr>
                <a:srgbClr val="434343"/>
              </a:buClr>
              <a:buSzPts val="1400"/>
              <a:buNone/>
              <a:defRPr sz="1400">
                <a:solidFill>
                  <a:srgbClr val="434343"/>
                </a:solidFill>
              </a:defRPr>
            </a:lvl7pPr>
            <a:lvl8pPr lvl="7" rtl="0" algn="ctr">
              <a:spcBef>
                <a:spcPts val="0"/>
              </a:spcBef>
              <a:spcAft>
                <a:spcPts val="0"/>
              </a:spcAft>
              <a:buClr>
                <a:srgbClr val="434343"/>
              </a:buClr>
              <a:buSzPts val="1400"/>
              <a:buNone/>
              <a:defRPr sz="1400">
                <a:solidFill>
                  <a:srgbClr val="434343"/>
                </a:solidFill>
              </a:defRPr>
            </a:lvl8pPr>
            <a:lvl9pPr lvl="8" rtl="0" algn="ctr">
              <a:spcBef>
                <a:spcPts val="0"/>
              </a:spcBef>
              <a:spcAft>
                <a:spcPts val="0"/>
              </a:spcAft>
              <a:buClr>
                <a:srgbClr val="434343"/>
              </a:buClr>
              <a:buSzPts val="1400"/>
              <a:buNone/>
              <a:defRPr sz="1400">
                <a:solidFill>
                  <a:srgbClr val="434343"/>
                </a:solidFill>
              </a:defRPr>
            </a:lvl9pPr>
          </a:lstStyle>
          <a:p/>
        </p:txBody>
      </p:sp>
      <p:sp>
        <p:nvSpPr>
          <p:cNvPr id="88" name="Google Shape;88;p16"/>
          <p:cNvSpPr txBox="1"/>
          <p:nvPr>
            <p:ph idx="5" type="subTitle"/>
          </p:nvPr>
        </p:nvSpPr>
        <p:spPr>
          <a:xfrm flipH="1">
            <a:off x="2266608" y="2792175"/>
            <a:ext cx="2114700" cy="875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4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89" name="Google Shape;89;p16"/>
          <p:cNvSpPr txBox="1"/>
          <p:nvPr>
            <p:ph idx="6" type="ctrTitle"/>
          </p:nvPr>
        </p:nvSpPr>
        <p:spPr>
          <a:xfrm flipH="1">
            <a:off x="5039747" y="2410346"/>
            <a:ext cx="15606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a:solidFill>
                  <a:schemeClr val="accent1"/>
                </a:solidFill>
              </a:defRPr>
            </a:lvl1pPr>
            <a:lvl2pPr lvl="1" rtl="0" algn="ctr">
              <a:spcBef>
                <a:spcPts val="0"/>
              </a:spcBef>
              <a:spcAft>
                <a:spcPts val="0"/>
              </a:spcAft>
              <a:buClr>
                <a:srgbClr val="434343"/>
              </a:buClr>
              <a:buSzPts val="1400"/>
              <a:buNone/>
              <a:defRPr sz="1400">
                <a:solidFill>
                  <a:srgbClr val="434343"/>
                </a:solidFill>
              </a:defRPr>
            </a:lvl2pPr>
            <a:lvl3pPr lvl="2" rtl="0" algn="ctr">
              <a:spcBef>
                <a:spcPts val="0"/>
              </a:spcBef>
              <a:spcAft>
                <a:spcPts val="0"/>
              </a:spcAft>
              <a:buClr>
                <a:srgbClr val="434343"/>
              </a:buClr>
              <a:buSzPts val="1400"/>
              <a:buNone/>
              <a:defRPr sz="1400">
                <a:solidFill>
                  <a:srgbClr val="434343"/>
                </a:solidFill>
              </a:defRPr>
            </a:lvl3pPr>
            <a:lvl4pPr lvl="3" rtl="0" algn="ctr">
              <a:spcBef>
                <a:spcPts val="0"/>
              </a:spcBef>
              <a:spcAft>
                <a:spcPts val="0"/>
              </a:spcAft>
              <a:buClr>
                <a:srgbClr val="434343"/>
              </a:buClr>
              <a:buSzPts val="1400"/>
              <a:buNone/>
              <a:defRPr sz="1400">
                <a:solidFill>
                  <a:srgbClr val="434343"/>
                </a:solidFill>
              </a:defRPr>
            </a:lvl4pPr>
            <a:lvl5pPr lvl="4" rtl="0" algn="ctr">
              <a:spcBef>
                <a:spcPts val="0"/>
              </a:spcBef>
              <a:spcAft>
                <a:spcPts val="0"/>
              </a:spcAft>
              <a:buClr>
                <a:srgbClr val="434343"/>
              </a:buClr>
              <a:buSzPts val="1400"/>
              <a:buNone/>
              <a:defRPr sz="1400">
                <a:solidFill>
                  <a:srgbClr val="434343"/>
                </a:solidFill>
              </a:defRPr>
            </a:lvl5pPr>
            <a:lvl6pPr lvl="5" rtl="0" algn="ctr">
              <a:spcBef>
                <a:spcPts val="0"/>
              </a:spcBef>
              <a:spcAft>
                <a:spcPts val="0"/>
              </a:spcAft>
              <a:buClr>
                <a:srgbClr val="434343"/>
              </a:buClr>
              <a:buSzPts val="1400"/>
              <a:buNone/>
              <a:defRPr sz="1400">
                <a:solidFill>
                  <a:srgbClr val="434343"/>
                </a:solidFill>
              </a:defRPr>
            </a:lvl6pPr>
            <a:lvl7pPr lvl="6" rtl="0" algn="ctr">
              <a:spcBef>
                <a:spcPts val="0"/>
              </a:spcBef>
              <a:spcAft>
                <a:spcPts val="0"/>
              </a:spcAft>
              <a:buClr>
                <a:srgbClr val="434343"/>
              </a:buClr>
              <a:buSzPts val="1400"/>
              <a:buNone/>
              <a:defRPr sz="1400">
                <a:solidFill>
                  <a:srgbClr val="434343"/>
                </a:solidFill>
              </a:defRPr>
            </a:lvl7pPr>
            <a:lvl8pPr lvl="7" rtl="0" algn="ctr">
              <a:spcBef>
                <a:spcPts val="0"/>
              </a:spcBef>
              <a:spcAft>
                <a:spcPts val="0"/>
              </a:spcAft>
              <a:buClr>
                <a:srgbClr val="434343"/>
              </a:buClr>
              <a:buSzPts val="1400"/>
              <a:buNone/>
              <a:defRPr sz="1400">
                <a:solidFill>
                  <a:srgbClr val="434343"/>
                </a:solidFill>
              </a:defRPr>
            </a:lvl8pPr>
            <a:lvl9pPr lvl="8" rtl="0" algn="ctr">
              <a:spcBef>
                <a:spcPts val="0"/>
              </a:spcBef>
              <a:spcAft>
                <a:spcPts val="0"/>
              </a:spcAft>
              <a:buClr>
                <a:srgbClr val="434343"/>
              </a:buClr>
              <a:buSzPts val="1400"/>
              <a:buNone/>
              <a:defRPr sz="1400">
                <a:solidFill>
                  <a:srgbClr val="434343"/>
                </a:solidFill>
              </a:defRPr>
            </a:lvl9pPr>
          </a:lstStyle>
          <a:p/>
        </p:txBody>
      </p:sp>
      <p:sp>
        <p:nvSpPr>
          <p:cNvPr id="90" name="Google Shape;90;p16"/>
          <p:cNvSpPr txBox="1"/>
          <p:nvPr>
            <p:ph idx="7" type="subTitle"/>
          </p:nvPr>
        </p:nvSpPr>
        <p:spPr>
          <a:xfrm flipH="1">
            <a:off x="4762697" y="2793356"/>
            <a:ext cx="2114700" cy="875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4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91" name="Google Shape;91;p16"/>
          <p:cNvSpPr txBox="1"/>
          <p:nvPr>
            <p:ph idx="8" type="ctrTitle"/>
          </p:nvPr>
        </p:nvSpPr>
        <p:spPr>
          <a:xfrm flipH="1">
            <a:off x="5039747" y="3575283"/>
            <a:ext cx="15606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a:solidFill>
                  <a:schemeClr val="accent1"/>
                </a:solidFill>
              </a:defRPr>
            </a:lvl1pPr>
            <a:lvl2pPr lvl="1" rtl="0" algn="ctr">
              <a:spcBef>
                <a:spcPts val="0"/>
              </a:spcBef>
              <a:spcAft>
                <a:spcPts val="0"/>
              </a:spcAft>
              <a:buClr>
                <a:srgbClr val="434343"/>
              </a:buClr>
              <a:buSzPts val="1400"/>
              <a:buNone/>
              <a:defRPr sz="1400">
                <a:solidFill>
                  <a:srgbClr val="434343"/>
                </a:solidFill>
              </a:defRPr>
            </a:lvl2pPr>
            <a:lvl3pPr lvl="2" rtl="0" algn="ctr">
              <a:spcBef>
                <a:spcPts val="0"/>
              </a:spcBef>
              <a:spcAft>
                <a:spcPts val="0"/>
              </a:spcAft>
              <a:buClr>
                <a:srgbClr val="434343"/>
              </a:buClr>
              <a:buSzPts val="1400"/>
              <a:buNone/>
              <a:defRPr sz="1400">
                <a:solidFill>
                  <a:srgbClr val="434343"/>
                </a:solidFill>
              </a:defRPr>
            </a:lvl3pPr>
            <a:lvl4pPr lvl="3" rtl="0" algn="ctr">
              <a:spcBef>
                <a:spcPts val="0"/>
              </a:spcBef>
              <a:spcAft>
                <a:spcPts val="0"/>
              </a:spcAft>
              <a:buClr>
                <a:srgbClr val="434343"/>
              </a:buClr>
              <a:buSzPts val="1400"/>
              <a:buNone/>
              <a:defRPr sz="1400">
                <a:solidFill>
                  <a:srgbClr val="434343"/>
                </a:solidFill>
              </a:defRPr>
            </a:lvl4pPr>
            <a:lvl5pPr lvl="4" rtl="0" algn="ctr">
              <a:spcBef>
                <a:spcPts val="0"/>
              </a:spcBef>
              <a:spcAft>
                <a:spcPts val="0"/>
              </a:spcAft>
              <a:buClr>
                <a:srgbClr val="434343"/>
              </a:buClr>
              <a:buSzPts val="1400"/>
              <a:buNone/>
              <a:defRPr sz="1400">
                <a:solidFill>
                  <a:srgbClr val="434343"/>
                </a:solidFill>
              </a:defRPr>
            </a:lvl5pPr>
            <a:lvl6pPr lvl="5" rtl="0" algn="ctr">
              <a:spcBef>
                <a:spcPts val="0"/>
              </a:spcBef>
              <a:spcAft>
                <a:spcPts val="0"/>
              </a:spcAft>
              <a:buClr>
                <a:srgbClr val="434343"/>
              </a:buClr>
              <a:buSzPts val="1400"/>
              <a:buNone/>
              <a:defRPr sz="1400">
                <a:solidFill>
                  <a:srgbClr val="434343"/>
                </a:solidFill>
              </a:defRPr>
            </a:lvl6pPr>
            <a:lvl7pPr lvl="6" rtl="0" algn="ctr">
              <a:spcBef>
                <a:spcPts val="0"/>
              </a:spcBef>
              <a:spcAft>
                <a:spcPts val="0"/>
              </a:spcAft>
              <a:buClr>
                <a:srgbClr val="434343"/>
              </a:buClr>
              <a:buSzPts val="1400"/>
              <a:buNone/>
              <a:defRPr sz="1400">
                <a:solidFill>
                  <a:srgbClr val="434343"/>
                </a:solidFill>
              </a:defRPr>
            </a:lvl7pPr>
            <a:lvl8pPr lvl="7" rtl="0" algn="ctr">
              <a:spcBef>
                <a:spcPts val="0"/>
              </a:spcBef>
              <a:spcAft>
                <a:spcPts val="0"/>
              </a:spcAft>
              <a:buClr>
                <a:srgbClr val="434343"/>
              </a:buClr>
              <a:buSzPts val="1400"/>
              <a:buNone/>
              <a:defRPr sz="1400">
                <a:solidFill>
                  <a:srgbClr val="434343"/>
                </a:solidFill>
              </a:defRPr>
            </a:lvl8pPr>
            <a:lvl9pPr lvl="8" rtl="0" algn="ctr">
              <a:spcBef>
                <a:spcPts val="0"/>
              </a:spcBef>
              <a:spcAft>
                <a:spcPts val="0"/>
              </a:spcAft>
              <a:buClr>
                <a:srgbClr val="434343"/>
              </a:buClr>
              <a:buSzPts val="1400"/>
              <a:buNone/>
              <a:defRPr sz="1400">
                <a:solidFill>
                  <a:srgbClr val="434343"/>
                </a:solidFill>
              </a:defRPr>
            </a:lvl9pPr>
          </a:lstStyle>
          <a:p/>
        </p:txBody>
      </p:sp>
      <p:sp>
        <p:nvSpPr>
          <p:cNvPr id="92" name="Google Shape;92;p16"/>
          <p:cNvSpPr txBox="1"/>
          <p:nvPr>
            <p:ph idx="9" type="subTitle"/>
          </p:nvPr>
        </p:nvSpPr>
        <p:spPr>
          <a:xfrm flipH="1">
            <a:off x="4762697" y="3958293"/>
            <a:ext cx="2114700" cy="875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4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93" name="Google Shape;93;p16"/>
          <p:cNvSpPr txBox="1"/>
          <p:nvPr>
            <p:ph idx="13" type="ctrTitle"/>
          </p:nvPr>
        </p:nvSpPr>
        <p:spPr>
          <a:xfrm flipH="1">
            <a:off x="5039747" y="1245955"/>
            <a:ext cx="15606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a:solidFill>
                  <a:schemeClr val="accent1"/>
                </a:solidFill>
              </a:defRPr>
            </a:lvl1pPr>
            <a:lvl2pPr lvl="1" rtl="0" algn="ctr">
              <a:spcBef>
                <a:spcPts val="0"/>
              </a:spcBef>
              <a:spcAft>
                <a:spcPts val="0"/>
              </a:spcAft>
              <a:buClr>
                <a:srgbClr val="434343"/>
              </a:buClr>
              <a:buSzPts val="1400"/>
              <a:buNone/>
              <a:defRPr sz="1400">
                <a:solidFill>
                  <a:srgbClr val="434343"/>
                </a:solidFill>
              </a:defRPr>
            </a:lvl2pPr>
            <a:lvl3pPr lvl="2" rtl="0" algn="ctr">
              <a:spcBef>
                <a:spcPts val="0"/>
              </a:spcBef>
              <a:spcAft>
                <a:spcPts val="0"/>
              </a:spcAft>
              <a:buClr>
                <a:srgbClr val="434343"/>
              </a:buClr>
              <a:buSzPts val="1400"/>
              <a:buNone/>
              <a:defRPr sz="1400">
                <a:solidFill>
                  <a:srgbClr val="434343"/>
                </a:solidFill>
              </a:defRPr>
            </a:lvl3pPr>
            <a:lvl4pPr lvl="3" rtl="0" algn="ctr">
              <a:spcBef>
                <a:spcPts val="0"/>
              </a:spcBef>
              <a:spcAft>
                <a:spcPts val="0"/>
              </a:spcAft>
              <a:buClr>
                <a:srgbClr val="434343"/>
              </a:buClr>
              <a:buSzPts val="1400"/>
              <a:buNone/>
              <a:defRPr sz="1400">
                <a:solidFill>
                  <a:srgbClr val="434343"/>
                </a:solidFill>
              </a:defRPr>
            </a:lvl4pPr>
            <a:lvl5pPr lvl="4" rtl="0" algn="ctr">
              <a:spcBef>
                <a:spcPts val="0"/>
              </a:spcBef>
              <a:spcAft>
                <a:spcPts val="0"/>
              </a:spcAft>
              <a:buClr>
                <a:srgbClr val="434343"/>
              </a:buClr>
              <a:buSzPts val="1400"/>
              <a:buNone/>
              <a:defRPr sz="1400">
                <a:solidFill>
                  <a:srgbClr val="434343"/>
                </a:solidFill>
              </a:defRPr>
            </a:lvl5pPr>
            <a:lvl6pPr lvl="5" rtl="0" algn="ctr">
              <a:spcBef>
                <a:spcPts val="0"/>
              </a:spcBef>
              <a:spcAft>
                <a:spcPts val="0"/>
              </a:spcAft>
              <a:buClr>
                <a:srgbClr val="434343"/>
              </a:buClr>
              <a:buSzPts val="1400"/>
              <a:buNone/>
              <a:defRPr sz="1400">
                <a:solidFill>
                  <a:srgbClr val="434343"/>
                </a:solidFill>
              </a:defRPr>
            </a:lvl6pPr>
            <a:lvl7pPr lvl="6" rtl="0" algn="ctr">
              <a:spcBef>
                <a:spcPts val="0"/>
              </a:spcBef>
              <a:spcAft>
                <a:spcPts val="0"/>
              </a:spcAft>
              <a:buClr>
                <a:srgbClr val="434343"/>
              </a:buClr>
              <a:buSzPts val="1400"/>
              <a:buNone/>
              <a:defRPr sz="1400">
                <a:solidFill>
                  <a:srgbClr val="434343"/>
                </a:solidFill>
              </a:defRPr>
            </a:lvl7pPr>
            <a:lvl8pPr lvl="7" rtl="0" algn="ctr">
              <a:spcBef>
                <a:spcPts val="0"/>
              </a:spcBef>
              <a:spcAft>
                <a:spcPts val="0"/>
              </a:spcAft>
              <a:buClr>
                <a:srgbClr val="434343"/>
              </a:buClr>
              <a:buSzPts val="1400"/>
              <a:buNone/>
              <a:defRPr sz="1400">
                <a:solidFill>
                  <a:srgbClr val="434343"/>
                </a:solidFill>
              </a:defRPr>
            </a:lvl8pPr>
            <a:lvl9pPr lvl="8" rtl="0" algn="ctr">
              <a:spcBef>
                <a:spcPts val="0"/>
              </a:spcBef>
              <a:spcAft>
                <a:spcPts val="0"/>
              </a:spcAft>
              <a:buClr>
                <a:srgbClr val="434343"/>
              </a:buClr>
              <a:buSzPts val="1400"/>
              <a:buNone/>
              <a:defRPr sz="1400">
                <a:solidFill>
                  <a:srgbClr val="434343"/>
                </a:solidFill>
              </a:defRPr>
            </a:lvl9pPr>
          </a:lstStyle>
          <a:p/>
        </p:txBody>
      </p:sp>
      <p:sp>
        <p:nvSpPr>
          <p:cNvPr id="94" name="Google Shape;94;p16"/>
          <p:cNvSpPr txBox="1"/>
          <p:nvPr>
            <p:ph idx="14" type="subTitle"/>
          </p:nvPr>
        </p:nvSpPr>
        <p:spPr>
          <a:xfrm flipH="1">
            <a:off x="4762697" y="1627785"/>
            <a:ext cx="2114700" cy="875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4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95" name="Google Shape;95;p16"/>
          <p:cNvSpPr txBox="1"/>
          <p:nvPr>
            <p:ph idx="15" type="title"/>
          </p:nvPr>
        </p:nvSpPr>
        <p:spPr>
          <a:xfrm>
            <a:off x="2421000" y="283608"/>
            <a:ext cx="4302000" cy="6300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3600"/>
            </a:lvl1pPr>
            <a:lvl2pPr lvl="1" rtl="0" algn="ctr">
              <a:spcBef>
                <a:spcPts val="0"/>
              </a:spcBef>
              <a:spcAft>
                <a:spcPts val="0"/>
              </a:spcAft>
              <a:buNone/>
              <a:defRPr sz="3600">
                <a:solidFill>
                  <a:schemeClr val="accent2"/>
                </a:solidFill>
              </a:defRPr>
            </a:lvl2pPr>
            <a:lvl3pPr lvl="2" rtl="0" algn="ctr">
              <a:spcBef>
                <a:spcPts val="0"/>
              </a:spcBef>
              <a:spcAft>
                <a:spcPts val="0"/>
              </a:spcAft>
              <a:buNone/>
              <a:defRPr sz="3600">
                <a:solidFill>
                  <a:schemeClr val="accent2"/>
                </a:solidFill>
              </a:defRPr>
            </a:lvl3pPr>
            <a:lvl4pPr lvl="3" rtl="0" algn="ctr">
              <a:spcBef>
                <a:spcPts val="0"/>
              </a:spcBef>
              <a:spcAft>
                <a:spcPts val="0"/>
              </a:spcAft>
              <a:buNone/>
              <a:defRPr sz="3600">
                <a:solidFill>
                  <a:schemeClr val="accent2"/>
                </a:solidFill>
              </a:defRPr>
            </a:lvl4pPr>
            <a:lvl5pPr lvl="4" rtl="0" algn="ctr">
              <a:spcBef>
                <a:spcPts val="0"/>
              </a:spcBef>
              <a:spcAft>
                <a:spcPts val="0"/>
              </a:spcAft>
              <a:buNone/>
              <a:defRPr sz="3600">
                <a:solidFill>
                  <a:schemeClr val="accent2"/>
                </a:solidFill>
              </a:defRPr>
            </a:lvl5pPr>
            <a:lvl6pPr lvl="5" rtl="0" algn="ctr">
              <a:spcBef>
                <a:spcPts val="0"/>
              </a:spcBef>
              <a:spcAft>
                <a:spcPts val="0"/>
              </a:spcAft>
              <a:buNone/>
              <a:defRPr sz="3600">
                <a:solidFill>
                  <a:schemeClr val="accent2"/>
                </a:solidFill>
              </a:defRPr>
            </a:lvl6pPr>
            <a:lvl7pPr lvl="6" rtl="0" algn="ctr">
              <a:spcBef>
                <a:spcPts val="0"/>
              </a:spcBef>
              <a:spcAft>
                <a:spcPts val="0"/>
              </a:spcAft>
              <a:buNone/>
              <a:defRPr sz="3600">
                <a:solidFill>
                  <a:schemeClr val="accent2"/>
                </a:solidFill>
              </a:defRPr>
            </a:lvl7pPr>
            <a:lvl8pPr lvl="7" rtl="0" algn="ctr">
              <a:spcBef>
                <a:spcPts val="0"/>
              </a:spcBef>
              <a:spcAft>
                <a:spcPts val="0"/>
              </a:spcAft>
              <a:buNone/>
              <a:defRPr sz="3600">
                <a:solidFill>
                  <a:schemeClr val="accent2"/>
                </a:solidFill>
              </a:defRPr>
            </a:lvl8pPr>
            <a:lvl9pPr lvl="8" rtl="0" algn="ctr">
              <a:spcBef>
                <a:spcPts val="0"/>
              </a:spcBef>
              <a:spcAft>
                <a:spcPts val="0"/>
              </a:spcAft>
              <a:buNone/>
              <a:defRPr sz="3600">
                <a:solidFill>
                  <a:schemeClr val="accent2"/>
                </a:solidFil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er 2">
  <p:cSld name="CUSTOM_6">
    <p:bg>
      <p:bgPr>
        <a:blipFill>
          <a:blip r:embed="rId2">
            <a:alphaModFix/>
          </a:blip>
          <a:stretch>
            <a:fillRect/>
          </a:stretch>
        </a:blipFill>
      </p:bgPr>
    </p:bg>
    <p:spTree>
      <p:nvGrpSpPr>
        <p:cNvPr id="96" name="Shape 96"/>
        <p:cNvGrpSpPr/>
        <p:nvPr/>
      </p:nvGrpSpPr>
      <p:grpSpPr>
        <a:xfrm>
          <a:off x="0" y="0"/>
          <a:ext cx="0" cy="0"/>
          <a:chOff x="0" y="0"/>
          <a:chExt cx="0" cy="0"/>
        </a:xfrm>
      </p:grpSpPr>
      <p:sp>
        <p:nvSpPr>
          <p:cNvPr id="97" name="Google Shape;97;p17"/>
          <p:cNvSpPr txBox="1"/>
          <p:nvPr>
            <p:ph type="ctrTitle"/>
          </p:nvPr>
        </p:nvSpPr>
        <p:spPr>
          <a:xfrm flipH="1">
            <a:off x="612075" y="1881706"/>
            <a:ext cx="4182900" cy="11232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6000">
                <a:solidFill>
                  <a:schemeClr val="accent1"/>
                </a:solidFill>
              </a:defRPr>
            </a:lvl1pPr>
            <a:lvl2pPr lvl="1" rtl="0">
              <a:spcBef>
                <a:spcPts val="0"/>
              </a:spcBef>
              <a:spcAft>
                <a:spcPts val="0"/>
              </a:spcAft>
              <a:buClr>
                <a:srgbClr val="434343"/>
              </a:buClr>
              <a:buSzPts val="1800"/>
              <a:buNone/>
              <a:defRPr sz="1800">
                <a:solidFill>
                  <a:srgbClr val="434343"/>
                </a:solidFill>
              </a:defRPr>
            </a:lvl2pPr>
            <a:lvl3pPr lvl="2" rtl="0">
              <a:spcBef>
                <a:spcPts val="0"/>
              </a:spcBef>
              <a:spcAft>
                <a:spcPts val="0"/>
              </a:spcAft>
              <a:buClr>
                <a:srgbClr val="434343"/>
              </a:buClr>
              <a:buSzPts val="1800"/>
              <a:buNone/>
              <a:defRPr sz="1800">
                <a:solidFill>
                  <a:srgbClr val="434343"/>
                </a:solidFill>
              </a:defRPr>
            </a:lvl3pPr>
            <a:lvl4pPr lvl="3" rtl="0">
              <a:spcBef>
                <a:spcPts val="0"/>
              </a:spcBef>
              <a:spcAft>
                <a:spcPts val="0"/>
              </a:spcAft>
              <a:buClr>
                <a:srgbClr val="434343"/>
              </a:buClr>
              <a:buSzPts val="1800"/>
              <a:buNone/>
              <a:defRPr sz="1800">
                <a:solidFill>
                  <a:srgbClr val="434343"/>
                </a:solidFill>
              </a:defRPr>
            </a:lvl4pPr>
            <a:lvl5pPr lvl="4" rtl="0">
              <a:spcBef>
                <a:spcPts val="0"/>
              </a:spcBef>
              <a:spcAft>
                <a:spcPts val="0"/>
              </a:spcAft>
              <a:buClr>
                <a:srgbClr val="434343"/>
              </a:buClr>
              <a:buSzPts val="1800"/>
              <a:buNone/>
              <a:defRPr sz="1800">
                <a:solidFill>
                  <a:srgbClr val="434343"/>
                </a:solidFill>
              </a:defRPr>
            </a:lvl5pPr>
            <a:lvl6pPr lvl="5" rtl="0">
              <a:spcBef>
                <a:spcPts val="0"/>
              </a:spcBef>
              <a:spcAft>
                <a:spcPts val="0"/>
              </a:spcAft>
              <a:buClr>
                <a:srgbClr val="434343"/>
              </a:buClr>
              <a:buSzPts val="1800"/>
              <a:buNone/>
              <a:defRPr sz="1800">
                <a:solidFill>
                  <a:srgbClr val="434343"/>
                </a:solidFill>
              </a:defRPr>
            </a:lvl6pPr>
            <a:lvl7pPr lvl="6" rtl="0">
              <a:spcBef>
                <a:spcPts val="0"/>
              </a:spcBef>
              <a:spcAft>
                <a:spcPts val="0"/>
              </a:spcAft>
              <a:buClr>
                <a:srgbClr val="434343"/>
              </a:buClr>
              <a:buSzPts val="1800"/>
              <a:buNone/>
              <a:defRPr sz="1800">
                <a:solidFill>
                  <a:srgbClr val="434343"/>
                </a:solidFill>
              </a:defRPr>
            </a:lvl7pPr>
            <a:lvl8pPr lvl="7" rtl="0">
              <a:spcBef>
                <a:spcPts val="0"/>
              </a:spcBef>
              <a:spcAft>
                <a:spcPts val="0"/>
              </a:spcAft>
              <a:buClr>
                <a:srgbClr val="434343"/>
              </a:buClr>
              <a:buSzPts val="1800"/>
              <a:buNone/>
              <a:defRPr sz="1800">
                <a:solidFill>
                  <a:srgbClr val="434343"/>
                </a:solidFill>
              </a:defRPr>
            </a:lvl8pPr>
            <a:lvl9pPr lvl="8" rtl="0">
              <a:spcBef>
                <a:spcPts val="0"/>
              </a:spcBef>
              <a:spcAft>
                <a:spcPts val="0"/>
              </a:spcAft>
              <a:buClr>
                <a:srgbClr val="434343"/>
              </a:buClr>
              <a:buSzPts val="1800"/>
              <a:buNone/>
              <a:defRPr sz="1800">
                <a:solidFill>
                  <a:srgbClr val="434343"/>
                </a:solidFill>
              </a:defRPr>
            </a:lvl9pPr>
          </a:lstStyle>
          <a:p/>
        </p:txBody>
      </p:sp>
      <p:sp>
        <p:nvSpPr>
          <p:cNvPr id="98" name="Google Shape;98;p17"/>
          <p:cNvSpPr txBox="1"/>
          <p:nvPr>
            <p:ph idx="1" type="subTitle"/>
          </p:nvPr>
        </p:nvSpPr>
        <p:spPr>
          <a:xfrm flipH="1">
            <a:off x="612075" y="2837144"/>
            <a:ext cx="2559900" cy="577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99" name="Google Shape;99;p17"/>
          <p:cNvSpPr txBox="1"/>
          <p:nvPr>
            <p:ph hasCustomPrompt="1" idx="2" type="title"/>
          </p:nvPr>
        </p:nvSpPr>
        <p:spPr>
          <a:xfrm flipH="1">
            <a:off x="4880701" y="2478400"/>
            <a:ext cx="1311900" cy="577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5500"/>
              <a:buNone/>
              <a:defRPr sz="7200">
                <a:solidFill>
                  <a:schemeClr val="lt1"/>
                </a:solidFill>
              </a:defRPr>
            </a:lvl1pPr>
            <a:lvl2pPr lvl="1"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er 3">
  <p:cSld name="CUSTOM_6_1">
    <p:bg>
      <p:bgPr>
        <a:blipFill>
          <a:blip r:embed="rId2">
            <a:alphaModFix/>
          </a:blip>
          <a:stretch>
            <a:fillRect/>
          </a:stretch>
        </a:blipFill>
      </p:bgPr>
    </p:bg>
    <p:spTree>
      <p:nvGrpSpPr>
        <p:cNvPr id="100" name="Shape 100"/>
        <p:cNvGrpSpPr/>
        <p:nvPr/>
      </p:nvGrpSpPr>
      <p:grpSpPr>
        <a:xfrm>
          <a:off x="0" y="0"/>
          <a:ext cx="0" cy="0"/>
          <a:chOff x="0" y="0"/>
          <a:chExt cx="0" cy="0"/>
        </a:xfrm>
      </p:grpSpPr>
      <p:sp>
        <p:nvSpPr>
          <p:cNvPr id="101" name="Google Shape;101;p18"/>
          <p:cNvSpPr txBox="1"/>
          <p:nvPr>
            <p:ph type="ctrTitle"/>
          </p:nvPr>
        </p:nvSpPr>
        <p:spPr>
          <a:xfrm>
            <a:off x="619650" y="2247705"/>
            <a:ext cx="2559900" cy="7575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6000">
                <a:solidFill>
                  <a:schemeClr val="accent1"/>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02" name="Google Shape;102;p18"/>
          <p:cNvSpPr txBox="1"/>
          <p:nvPr>
            <p:ph idx="1" type="subTitle"/>
          </p:nvPr>
        </p:nvSpPr>
        <p:spPr>
          <a:xfrm>
            <a:off x="619650" y="2837337"/>
            <a:ext cx="2559900" cy="577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103" name="Google Shape;103;p18"/>
          <p:cNvSpPr txBox="1"/>
          <p:nvPr>
            <p:ph hasCustomPrompt="1" idx="2" type="title"/>
          </p:nvPr>
        </p:nvSpPr>
        <p:spPr>
          <a:xfrm>
            <a:off x="4145650" y="2884438"/>
            <a:ext cx="2240700" cy="577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5500"/>
              <a:buNone/>
              <a:defRPr sz="7200">
                <a:solidFill>
                  <a:schemeClr val="lt1"/>
                </a:solidFill>
              </a:defRPr>
            </a:lvl1pPr>
            <a:lvl2pPr lvl="1" rtl="0" algn="ctr">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er 5">
  <p:cSld name="CUSTOM_6_1_1">
    <p:bg>
      <p:bgPr>
        <a:blipFill>
          <a:blip r:embed="rId2">
            <a:alphaModFix/>
          </a:blip>
          <a:stretch>
            <a:fillRect/>
          </a:stretch>
        </a:blipFill>
      </p:bgPr>
    </p:bg>
    <p:spTree>
      <p:nvGrpSpPr>
        <p:cNvPr id="104" name="Shape 104"/>
        <p:cNvGrpSpPr/>
        <p:nvPr/>
      </p:nvGrpSpPr>
      <p:grpSpPr>
        <a:xfrm>
          <a:off x="0" y="0"/>
          <a:ext cx="0" cy="0"/>
          <a:chOff x="0" y="0"/>
          <a:chExt cx="0" cy="0"/>
        </a:xfrm>
      </p:grpSpPr>
      <p:sp>
        <p:nvSpPr>
          <p:cNvPr id="105" name="Google Shape;105;p19"/>
          <p:cNvSpPr txBox="1"/>
          <p:nvPr>
            <p:ph type="ctrTitle"/>
          </p:nvPr>
        </p:nvSpPr>
        <p:spPr>
          <a:xfrm flipH="1">
            <a:off x="2726850" y="2897239"/>
            <a:ext cx="3690300" cy="453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6000">
                <a:solidFill>
                  <a:schemeClr val="accent1"/>
                </a:solidFill>
              </a:defRPr>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106" name="Google Shape;106;p19"/>
          <p:cNvSpPr txBox="1"/>
          <p:nvPr>
            <p:ph idx="1" type="subTitle"/>
          </p:nvPr>
        </p:nvSpPr>
        <p:spPr>
          <a:xfrm flipH="1">
            <a:off x="3292050" y="3488360"/>
            <a:ext cx="2559900" cy="577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107" name="Google Shape;107;p19"/>
          <p:cNvSpPr txBox="1"/>
          <p:nvPr>
            <p:ph hasCustomPrompt="1" idx="2" type="title"/>
          </p:nvPr>
        </p:nvSpPr>
        <p:spPr>
          <a:xfrm flipH="1">
            <a:off x="3451650" y="1351346"/>
            <a:ext cx="2240700" cy="577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5500"/>
              <a:buNone/>
              <a:defRPr sz="7200">
                <a:solidFill>
                  <a:schemeClr val="lt1"/>
                </a:solidFill>
              </a:defRPr>
            </a:lvl1pPr>
            <a:lvl2pPr lvl="1"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er 4">
  <p:cSld name="CUSTOM_6_1_1_1">
    <p:bg>
      <p:bgPr>
        <a:blipFill>
          <a:blip r:embed="rId2">
            <a:alphaModFix/>
          </a:blip>
          <a:stretch>
            <a:fillRect/>
          </a:stretch>
        </a:blipFill>
      </p:bgPr>
    </p:bg>
    <p:spTree>
      <p:nvGrpSpPr>
        <p:cNvPr id="108" name="Shape 108"/>
        <p:cNvGrpSpPr/>
        <p:nvPr/>
      </p:nvGrpSpPr>
      <p:grpSpPr>
        <a:xfrm>
          <a:off x="0" y="0"/>
          <a:ext cx="0" cy="0"/>
          <a:chOff x="0" y="0"/>
          <a:chExt cx="0" cy="0"/>
        </a:xfrm>
      </p:grpSpPr>
      <p:sp>
        <p:nvSpPr>
          <p:cNvPr id="109" name="Google Shape;109;p20"/>
          <p:cNvSpPr txBox="1"/>
          <p:nvPr>
            <p:ph type="ctrTitle"/>
          </p:nvPr>
        </p:nvSpPr>
        <p:spPr>
          <a:xfrm flipH="1">
            <a:off x="4847211" y="2553180"/>
            <a:ext cx="3690300" cy="4533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400"/>
              <a:buNone/>
              <a:defRPr sz="6000">
                <a:solidFill>
                  <a:schemeClr val="accent1"/>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10" name="Google Shape;110;p20"/>
          <p:cNvSpPr txBox="1"/>
          <p:nvPr>
            <p:ph idx="1" type="subTitle"/>
          </p:nvPr>
        </p:nvSpPr>
        <p:spPr>
          <a:xfrm flipH="1">
            <a:off x="5977611" y="2837721"/>
            <a:ext cx="2559900" cy="5778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111" name="Google Shape;111;p20"/>
          <p:cNvSpPr txBox="1"/>
          <p:nvPr>
            <p:ph hasCustomPrompt="1" idx="2" type="title"/>
          </p:nvPr>
        </p:nvSpPr>
        <p:spPr>
          <a:xfrm flipH="1">
            <a:off x="2133750" y="2079350"/>
            <a:ext cx="2000100" cy="577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5500"/>
              <a:buNone/>
              <a:defRPr sz="7200">
                <a:solidFill>
                  <a:schemeClr val="lt1"/>
                </a:solidFill>
              </a:defRPr>
            </a:lvl1pPr>
            <a:lvl2pPr lvl="1" rtl="0" algn="ctr">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blipFill>
          <a:blip r:embed="rId2">
            <a:alphaModFix/>
          </a:blip>
          <a:stretch>
            <a:fillRect/>
          </a:stretch>
        </a:blipFill>
      </p:bgPr>
    </p:bg>
    <p:spTree>
      <p:nvGrpSpPr>
        <p:cNvPr id="11" name="Shape 11"/>
        <p:cNvGrpSpPr/>
        <p:nvPr/>
      </p:nvGrpSpPr>
      <p:grpSpPr>
        <a:xfrm>
          <a:off x="0" y="0"/>
          <a:ext cx="0" cy="0"/>
          <a:chOff x="0" y="0"/>
          <a:chExt cx="0" cy="0"/>
        </a:xfrm>
      </p:grpSpPr>
      <p:sp>
        <p:nvSpPr>
          <p:cNvPr id="12" name="Google Shape;12;p3"/>
          <p:cNvSpPr txBox="1"/>
          <p:nvPr>
            <p:ph type="ctrTitle"/>
          </p:nvPr>
        </p:nvSpPr>
        <p:spPr>
          <a:xfrm>
            <a:off x="4007825" y="1945343"/>
            <a:ext cx="4535700" cy="8229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400"/>
              <a:buNone/>
              <a:defRPr sz="6000">
                <a:solidFill>
                  <a:schemeClr val="accent1"/>
                </a:solidFill>
              </a:defRPr>
            </a:lvl1pPr>
            <a:lvl2pPr lvl="1" rtl="0" algn="ctr">
              <a:spcBef>
                <a:spcPts val="0"/>
              </a:spcBef>
              <a:spcAft>
                <a:spcPts val="0"/>
              </a:spcAft>
              <a:buClr>
                <a:srgbClr val="434343"/>
              </a:buClr>
              <a:buSzPts val="1800"/>
              <a:buNone/>
              <a:defRPr sz="1800">
                <a:solidFill>
                  <a:srgbClr val="434343"/>
                </a:solidFill>
              </a:defRPr>
            </a:lvl2pPr>
            <a:lvl3pPr lvl="2" rtl="0" algn="ctr">
              <a:spcBef>
                <a:spcPts val="0"/>
              </a:spcBef>
              <a:spcAft>
                <a:spcPts val="0"/>
              </a:spcAft>
              <a:buClr>
                <a:srgbClr val="434343"/>
              </a:buClr>
              <a:buSzPts val="1800"/>
              <a:buNone/>
              <a:defRPr sz="1800">
                <a:solidFill>
                  <a:srgbClr val="434343"/>
                </a:solidFill>
              </a:defRPr>
            </a:lvl3pPr>
            <a:lvl4pPr lvl="3" rtl="0" algn="ctr">
              <a:spcBef>
                <a:spcPts val="0"/>
              </a:spcBef>
              <a:spcAft>
                <a:spcPts val="0"/>
              </a:spcAft>
              <a:buClr>
                <a:srgbClr val="434343"/>
              </a:buClr>
              <a:buSzPts val="1800"/>
              <a:buNone/>
              <a:defRPr sz="1800">
                <a:solidFill>
                  <a:srgbClr val="434343"/>
                </a:solidFill>
              </a:defRPr>
            </a:lvl4pPr>
            <a:lvl5pPr lvl="4" rtl="0" algn="ctr">
              <a:spcBef>
                <a:spcPts val="0"/>
              </a:spcBef>
              <a:spcAft>
                <a:spcPts val="0"/>
              </a:spcAft>
              <a:buClr>
                <a:srgbClr val="434343"/>
              </a:buClr>
              <a:buSzPts val="1800"/>
              <a:buNone/>
              <a:defRPr sz="1800">
                <a:solidFill>
                  <a:srgbClr val="434343"/>
                </a:solidFill>
              </a:defRPr>
            </a:lvl5pPr>
            <a:lvl6pPr lvl="5" rtl="0" algn="ctr">
              <a:spcBef>
                <a:spcPts val="0"/>
              </a:spcBef>
              <a:spcAft>
                <a:spcPts val="0"/>
              </a:spcAft>
              <a:buClr>
                <a:srgbClr val="434343"/>
              </a:buClr>
              <a:buSzPts val="1800"/>
              <a:buNone/>
              <a:defRPr sz="1800">
                <a:solidFill>
                  <a:srgbClr val="434343"/>
                </a:solidFill>
              </a:defRPr>
            </a:lvl6pPr>
            <a:lvl7pPr lvl="6" rtl="0" algn="ctr">
              <a:spcBef>
                <a:spcPts val="0"/>
              </a:spcBef>
              <a:spcAft>
                <a:spcPts val="0"/>
              </a:spcAft>
              <a:buClr>
                <a:srgbClr val="434343"/>
              </a:buClr>
              <a:buSzPts val="1800"/>
              <a:buNone/>
              <a:defRPr sz="1800">
                <a:solidFill>
                  <a:srgbClr val="434343"/>
                </a:solidFill>
              </a:defRPr>
            </a:lvl7pPr>
            <a:lvl8pPr lvl="7" rtl="0" algn="ctr">
              <a:spcBef>
                <a:spcPts val="0"/>
              </a:spcBef>
              <a:spcAft>
                <a:spcPts val="0"/>
              </a:spcAft>
              <a:buClr>
                <a:srgbClr val="434343"/>
              </a:buClr>
              <a:buSzPts val="1800"/>
              <a:buNone/>
              <a:defRPr sz="1800">
                <a:solidFill>
                  <a:srgbClr val="434343"/>
                </a:solidFill>
              </a:defRPr>
            </a:lvl8pPr>
            <a:lvl9pPr lvl="8" rtl="0" algn="ctr">
              <a:spcBef>
                <a:spcPts val="0"/>
              </a:spcBef>
              <a:spcAft>
                <a:spcPts val="0"/>
              </a:spcAft>
              <a:buClr>
                <a:srgbClr val="434343"/>
              </a:buClr>
              <a:buSzPts val="1800"/>
              <a:buNone/>
              <a:defRPr sz="1800">
                <a:solidFill>
                  <a:srgbClr val="434343"/>
                </a:solidFill>
              </a:defRPr>
            </a:lvl9pPr>
          </a:lstStyle>
          <a:p/>
        </p:txBody>
      </p:sp>
      <p:sp>
        <p:nvSpPr>
          <p:cNvPr id="13" name="Google Shape;13;p3"/>
          <p:cNvSpPr txBox="1"/>
          <p:nvPr>
            <p:ph idx="1" type="subTitle"/>
          </p:nvPr>
        </p:nvSpPr>
        <p:spPr>
          <a:xfrm>
            <a:off x="5621050" y="2620363"/>
            <a:ext cx="2922300" cy="5778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14" name="Google Shape;14;p3"/>
          <p:cNvSpPr txBox="1"/>
          <p:nvPr>
            <p:ph hasCustomPrompt="1" idx="2" type="title"/>
          </p:nvPr>
        </p:nvSpPr>
        <p:spPr>
          <a:xfrm>
            <a:off x="2595072" y="2093275"/>
            <a:ext cx="1053000" cy="577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2"/>
              </a:buClr>
              <a:buSzPts val="5500"/>
              <a:buNone/>
              <a:defRPr sz="7200">
                <a:solidFill>
                  <a:schemeClr val="lt1"/>
                </a:solidFill>
              </a:defRPr>
            </a:lvl1pPr>
            <a:lvl2pPr lvl="1" rtl="0" algn="ctr">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sources">
  <p:cSld name="CUSTOM_13">
    <p:bg>
      <p:bgPr>
        <a:solidFill>
          <a:schemeClr val="lt2"/>
        </a:solidFill>
      </p:bgPr>
    </p:bg>
    <p:spTree>
      <p:nvGrpSpPr>
        <p:cNvPr id="112" name="Shape 112"/>
        <p:cNvGrpSpPr/>
        <p:nvPr/>
      </p:nvGrpSpPr>
      <p:grpSpPr>
        <a:xfrm>
          <a:off x="0" y="0"/>
          <a:ext cx="0" cy="0"/>
          <a:chOff x="0" y="0"/>
          <a:chExt cx="0" cy="0"/>
        </a:xfrm>
      </p:grpSpPr>
      <p:sp>
        <p:nvSpPr>
          <p:cNvPr id="113" name="Google Shape;113;p21"/>
          <p:cNvSpPr txBox="1"/>
          <p:nvPr>
            <p:ph idx="1" type="body"/>
          </p:nvPr>
        </p:nvSpPr>
        <p:spPr>
          <a:xfrm>
            <a:off x="2069575" y="1357150"/>
            <a:ext cx="5140200" cy="3416400"/>
          </a:xfrm>
          <a:prstGeom prst="rect">
            <a:avLst/>
          </a:prstGeom>
        </p:spPr>
        <p:txBody>
          <a:bodyPr anchorCtr="0" anchor="t" bIns="91425" lIns="91425" spcFirstLastPara="1" rIns="91425" wrap="square" tIns="91425">
            <a:noAutofit/>
          </a:bodyPr>
          <a:lstStyle>
            <a:lvl1pPr indent="-330200" lvl="0" marL="457200" rtl="0">
              <a:spcBef>
                <a:spcPts val="0"/>
              </a:spcBef>
              <a:spcAft>
                <a:spcPts val="0"/>
              </a:spcAft>
              <a:buClr>
                <a:schemeClr val="accent2"/>
              </a:buClr>
              <a:buSzPts val="1600"/>
              <a:buFont typeface="Nunito Light"/>
              <a:buChar char="●"/>
              <a:defRPr sz="1400"/>
            </a:lvl1pPr>
            <a:lvl2pPr indent="-330200" lvl="1" marL="914400" rtl="0">
              <a:spcBef>
                <a:spcPts val="1600"/>
              </a:spcBef>
              <a:spcAft>
                <a:spcPts val="0"/>
              </a:spcAft>
              <a:buSzPts val="1600"/>
              <a:buFont typeface="Nunito Light"/>
              <a:buChar char="○"/>
              <a:defRPr/>
            </a:lvl2pPr>
            <a:lvl3pPr indent="-323850" lvl="2" marL="1371600" rtl="0">
              <a:spcBef>
                <a:spcPts val="1600"/>
              </a:spcBef>
              <a:spcAft>
                <a:spcPts val="0"/>
              </a:spcAft>
              <a:buSzPts val="1500"/>
              <a:buFont typeface="Nunito Light"/>
              <a:buChar char="■"/>
              <a:defRPr/>
            </a:lvl3pPr>
            <a:lvl4pPr indent="-323850" lvl="3" marL="1828800" rtl="0">
              <a:spcBef>
                <a:spcPts val="1600"/>
              </a:spcBef>
              <a:spcAft>
                <a:spcPts val="0"/>
              </a:spcAft>
              <a:buSzPts val="1500"/>
              <a:buFont typeface="Nunito Light"/>
              <a:buChar char="●"/>
              <a:defRPr/>
            </a:lvl4pPr>
            <a:lvl5pPr indent="-304800" lvl="4" marL="2286000" rtl="0">
              <a:spcBef>
                <a:spcPts val="1600"/>
              </a:spcBef>
              <a:spcAft>
                <a:spcPts val="0"/>
              </a:spcAft>
              <a:buSzPts val="1200"/>
              <a:buFont typeface="Nunito Light"/>
              <a:buChar char="○"/>
              <a:defRPr/>
            </a:lvl5pPr>
            <a:lvl6pPr indent="-304800" lvl="5" marL="2743200" rtl="0">
              <a:spcBef>
                <a:spcPts val="1600"/>
              </a:spcBef>
              <a:spcAft>
                <a:spcPts val="0"/>
              </a:spcAft>
              <a:buSzPts val="1200"/>
              <a:buFont typeface="Nunito Light"/>
              <a:buChar char="■"/>
              <a:defRPr/>
            </a:lvl6pPr>
            <a:lvl7pPr indent="-311150" lvl="6" marL="3200400" rtl="0">
              <a:spcBef>
                <a:spcPts val="1600"/>
              </a:spcBef>
              <a:spcAft>
                <a:spcPts val="0"/>
              </a:spcAft>
              <a:buSzPts val="1300"/>
              <a:buFont typeface="Nunito Light"/>
              <a:buChar char="●"/>
              <a:defRPr/>
            </a:lvl7pPr>
            <a:lvl8pPr indent="-311150" lvl="7" marL="3657600" rtl="0">
              <a:spcBef>
                <a:spcPts val="1600"/>
              </a:spcBef>
              <a:spcAft>
                <a:spcPts val="0"/>
              </a:spcAft>
              <a:buSzPts val="1300"/>
              <a:buFont typeface="Nunito Light"/>
              <a:buChar char="○"/>
              <a:defRPr/>
            </a:lvl8pPr>
            <a:lvl9pPr indent="-304800" lvl="8" marL="4114800" rtl="0">
              <a:spcBef>
                <a:spcPts val="1600"/>
              </a:spcBef>
              <a:spcAft>
                <a:spcPts val="1600"/>
              </a:spcAft>
              <a:buSzPts val="1200"/>
              <a:buFont typeface="Nunito Light"/>
              <a:buChar char="■"/>
              <a:defRPr/>
            </a:lvl9pPr>
          </a:lstStyle>
          <a:p/>
        </p:txBody>
      </p:sp>
      <p:sp>
        <p:nvSpPr>
          <p:cNvPr id="114" name="Google Shape;114;p21"/>
          <p:cNvSpPr txBox="1"/>
          <p:nvPr>
            <p:ph type="title"/>
          </p:nvPr>
        </p:nvSpPr>
        <p:spPr>
          <a:xfrm>
            <a:off x="2421000" y="283608"/>
            <a:ext cx="4302000" cy="6300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3600"/>
            </a:lvl1pPr>
            <a:lvl2pPr lvl="1" rtl="0" algn="ctr">
              <a:spcBef>
                <a:spcPts val="0"/>
              </a:spcBef>
              <a:spcAft>
                <a:spcPts val="0"/>
              </a:spcAft>
              <a:buNone/>
              <a:defRPr sz="3600">
                <a:solidFill>
                  <a:schemeClr val="accent2"/>
                </a:solidFill>
              </a:defRPr>
            </a:lvl2pPr>
            <a:lvl3pPr lvl="2" rtl="0" algn="ctr">
              <a:spcBef>
                <a:spcPts val="0"/>
              </a:spcBef>
              <a:spcAft>
                <a:spcPts val="0"/>
              </a:spcAft>
              <a:buNone/>
              <a:defRPr sz="3600">
                <a:solidFill>
                  <a:schemeClr val="accent2"/>
                </a:solidFill>
              </a:defRPr>
            </a:lvl3pPr>
            <a:lvl4pPr lvl="3" rtl="0" algn="ctr">
              <a:spcBef>
                <a:spcPts val="0"/>
              </a:spcBef>
              <a:spcAft>
                <a:spcPts val="0"/>
              </a:spcAft>
              <a:buNone/>
              <a:defRPr sz="3600">
                <a:solidFill>
                  <a:schemeClr val="accent2"/>
                </a:solidFill>
              </a:defRPr>
            </a:lvl4pPr>
            <a:lvl5pPr lvl="4" rtl="0" algn="ctr">
              <a:spcBef>
                <a:spcPts val="0"/>
              </a:spcBef>
              <a:spcAft>
                <a:spcPts val="0"/>
              </a:spcAft>
              <a:buNone/>
              <a:defRPr sz="3600">
                <a:solidFill>
                  <a:schemeClr val="accent2"/>
                </a:solidFill>
              </a:defRPr>
            </a:lvl5pPr>
            <a:lvl6pPr lvl="5" rtl="0" algn="ctr">
              <a:spcBef>
                <a:spcPts val="0"/>
              </a:spcBef>
              <a:spcAft>
                <a:spcPts val="0"/>
              </a:spcAft>
              <a:buNone/>
              <a:defRPr sz="3600">
                <a:solidFill>
                  <a:schemeClr val="accent2"/>
                </a:solidFill>
              </a:defRPr>
            </a:lvl6pPr>
            <a:lvl7pPr lvl="6" rtl="0" algn="ctr">
              <a:spcBef>
                <a:spcPts val="0"/>
              </a:spcBef>
              <a:spcAft>
                <a:spcPts val="0"/>
              </a:spcAft>
              <a:buNone/>
              <a:defRPr sz="3600">
                <a:solidFill>
                  <a:schemeClr val="accent2"/>
                </a:solidFill>
              </a:defRPr>
            </a:lvl7pPr>
            <a:lvl8pPr lvl="7" rtl="0" algn="ctr">
              <a:spcBef>
                <a:spcPts val="0"/>
              </a:spcBef>
              <a:spcAft>
                <a:spcPts val="0"/>
              </a:spcAft>
              <a:buNone/>
              <a:defRPr sz="3600">
                <a:solidFill>
                  <a:schemeClr val="accent2"/>
                </a:solidFill>
              </a:defRPr>
            </a:lvl8pPr>
            <a:lvl9pPr lvl="8" rtl="0" algn="ctr">
              <a:spcBef>
                <a:spcPts val="0"/>
              </a:spcBef>
              <a:spcAft>
                <a:spcPts val="0"/>
              </a:spcAft>
              <a:buNone/>
              <a:defRPr sz="3600">
                <a:solidFill>
                  <a:schemeClr val="accent2"/>
                </a:solidFill>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SECTION_TITLE_AND_DESCRIPTION_1">
    <p:bg>
      <p:bgPr>
        <a:blipFill>
          <a:blip r:embed="rId2">
            <a:alphaModFix/>
          </a:blip>
          <a:stretch>
            <a:fillRect/>
          </a:stretch>
        </a:blipFill>
      </p:bgPr>
    </p:bg>
    <p:spTree>
      <p:nvGrpSpPr>
        <p:cNvPr id="115" name="Shape 115"/>
        <p:cNvGrpSpPr/>
        <p:nvPr/>
      </p:nvGrpSpPr>
      <p:grpSpPr>
        <a:xfrm>
          <a:off x="0" y="0"/>
          <a:ext cx="0" cy="0"/>
          <a:chOff x="0" y="0"/>
          <a:chExt cx="0" cy="0"/>
        </a:xfrm>
      </p:grpSpPr>
      <p:sp>
        <p:nvSpPr>
          <p:cNvPr id="116" name="Google Shape;116;p22"/>
          <p:cNvSpPr txBox="1"/>
          <p:nvPr>
            <p:ph type="title"/>
          </p:nvPr>
        </p:nvSpPr>
        <p:spPr>
          <a:xfrm>
            <a:off x="625025" y="35533"/>
            <a:ext cx="4045200" cy="1482300"/>
          </a:xfrm>
          <a:prstGeom prst="rect">
            <a:avLst/>
          </a:prstGeom>
        </p:spPr>
        <p:txBody>
          <a:bodyPr anchorCtr="0" anchor="ctr" bIns="91425" lIns="91425" spcFirstLastPara="1" rIns="91425" wrap="square" tIns="91425">
            <a:noAutofit/>
          </a:bodyPr>
          <a:lstStyle>
            <a:lvl1pPr lvl="0" rtl="0">
              <a:spcBef>
                <a:spcPts val="0"/>
              </a:spcBef>
              <a:spcAft>
                <a:spcPts val="0"/>
              </a:spcAft>
              <a:buSzPts val="4200"/>
              <a:buNone/>
              <a:defRPr sz="7200">
                <a:solidFill>
                  <a:schemeClr val="accent1"/>
                </a:solidFill>
              </a:defRPr>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117" name="Google Shape;117;p22"/>
          <p:cNvSpPr txBox="1"/>
          <p:nvPr>
            <p:ph idx="1" type="subTitle"/>
          </p:nvPr>
        </p:nvSpPr>
        <p:spPr>
          <a:xfrm>
            <a:off x="625025" y="1331190"/>
            <a:ext cx="3375300" cy="1431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100"/>
              <a:buNone/>
              <a:defRPr sz="14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18" name="Google Shape;118;p22"/>
          <p:cNvSpPr txBox="1"/>
          <p:nvPr/>
        </p:nvSpPr>
        <p:spPr>
          <a:xfrm>
            <a:off x="621618" y="3589129"/>
            <a:ext cx="2418000" cy="931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300"/>
              </a:spcBef>
              <a:spcAft>
                <a:spcPts val="0"/>
              </a:spcAft>
              <a:buNone/>
            </a:pPr>
            <a:r>
              <a:rPr lang="en" sz="1000">
                <a:solidFill>
                  <a:schemeClr val="dk1"/>
                </a:solidFill>
                <a:latin typeface="Hind Vadodara Light"/>
                <a:ea typeface="Hind Vadodara Light"/>
                <a:cs typeface="Hind Vadodara Light"/>
                <a:sym typeface="Hind Vadodara Light"/>
              </a:rPr>
              <a:t>CREDITS: This presentation template was created by </a:t>
            </a:r>
            <a:r>
              <a:rPr lang="en" sz="1000">
                <a:solidFill>
                  <a:schemeClr val="dk1"/>
                </a:solidFill>
                <a:uFill>
                  <a:noFill/>
                </a:uFill>
                <a:latin typeface="Hind Vadodara Medium"/>
                <a:ea typeface="Hind Vadodara Medium"/>
                <a:cs typeface="Hind Vadodara Medium"/>
                <a:sym typeface="Hind Vadodara Medium"/>
                <a:hlinkClick r:id="rId3">
                  <a:extLst>
                    <a:ext uri="{A12FA001-AC4F-418D-AE19-62706E023703}">
                      <ahyp:hlinkClr val="tx"/>
                    </a:ext>
                  </a:extLst>
                </a:hlinkClick>
              </a:rPr>
              <a:t>Slidesgo</a:t>
            </a:r>
            <a:r>
              <a:rPr lang="en" sz="1000">
                <a:solidFill>
                  <a:schemeClr val="dk1"/>
                </a:solidFill>
                <a:latin typeface="Hind Vadodara Light"/>
                <a:ea typeface="Hind Vadodara Light"/>
                <a:cs typeface="Hind Vadodara Light"/>
                <a:sym typeface="Hind Vadodara Light"/>
              </a:rPr>
              <a:t>, including icons by </a:t>
            </a:r>
            <a:r>
              <a:rPr lang="en" sz="1000">
                <a:solidFill>
                  <a:schemeClr val="dk1"/>
                </a:solidFill>
                <a:uFill>
                  <a:noFill/>
                </a:uFill>
                <a:latin typeface="Hind Vadodara Medium"/>
                <a:ea typeface="Hind Vadodara Medium"/>
                <a:cs typeface="Hind Vadodara Medium"/>
                <a:sym typeface="Hind Vadodara Medium"/>
                <a:hlinkClick r:id="rId4">
                  <a:extLst>
                    <a:ext uri="{A12FA001-AC4F-418D-AE19-62706E023703}">
                      <ahyp:hlinkClr val="tx"/>
                    </a:ext>
                  </a:extLst>
                </a:hlinkClick>
              </a:rPr>
              <a:t>Flaticon</a:t>
            </a:r>
            <a:r>
              <a:rPr lang="en" sz="1000">
                <a:solidFill>
                  <a:schemeClr val="dk1"/>
                </a:solidFill>
                <a:latin typeface="Hind Vadodara Light"/>
                <a:ea typeface="Hind Vadodara Light"/>
                <a:cs typeface="Hind Vadodara Light"/>
                <a:sym typeface="Hind Vadodara Light"/>
              </a:rPr>
              <a:t>, and infographics &amp; images by </a:t>
            </a:r>
            <a:r>
              <a:rPr lang="en" sz="1000">
                <a:solidFill>
                  <a:schemeClr val="dk1"/>
                </a:solidFill>
                <a:uFill>
                  <a:noFill/>
                </a:uFill>
                <a:latin typeface="Hind Vadodara Medium"/>
                <a:ea typeface="Hind Vadodara Medium"/>
                <a:cs typeface="Hind Vadodara Medium"/>
                <a:sym typeface="Hind Vadodara Medium"/>
                <a:hlinkClick r:id="rId5">
                  <a:extLst>
                    <a:ext uri="{A12FA001-AC4F-418D-AE19-62706E023703}">
                      <ahyp:hlinkClr val="tx"/>
                    </a:ext>
                  </a:extLst>
                </a:hlinkClick>
              </a:rPr>
              <a:t>Freepik</a:t>
            </a:r>
            <a:endParaRPr>
              <a:solidFill>
                <a:schemeClr val="dk1"/>
              </a:solidFill>
              <a:latin typeface="Hind Vadodara Medium"/>
              <a:ea typeface="Hind Vadodara Medium"/>
              <a:cs typeface="Hind Vadodara Medium"/>
              <a:sym typeface="Hind Vadodara Medium"/>
            </a:endParaRPr>
          </a:p>
          <a:p>
            <a:pPr indent="0" lvl="0" marL="0" rtl="0" algn="l">
              <a:spcBef>
                <a:spcPts val="0"/>
              </a:spcBef>
              <a:spcAft>
                <a:spcPts val="0"/>
              </a:spcAft>
              <a:buNone/>
            </a:pPr>
            <a:r>
              <a:t/>
            </a:r>
            <a:endParaRPr>
              <a:solidFill>
                <a:schemeClr val="dk1"/>
              </a:solidFill>
              <a:latin typeface="Hind Vadodara Light"/>
              <a:ea typeface="Hind Vadodara Light"/>
              <a:cs typeface="Hind Vadodara Light"/>
              <a:sym typeface="Hind Vadodara Light"/>
            </a:endParaRPr>
          </a:p>
          <a:p>
            <a:pPr indent="0" lvl="0" marL="0" rtl="0" algn="l">
              <a:lnSpc>
                <a:spcPct val="115000"/>
              </a:lnSpc>
              <a:spcBef>
                <a:spcPts val="300"/>
              </a:spcBef>
              <a:spcAft>
                <a:spcPts val="0"/>
              </a:spcAft>
              <a:buNone/>
            </a:pPr>
            <a:r>
              <a:t/>
            </a:r>
            <a:endParaRPr sz="1000">
              <a:solidFill>
                <a:schemeClr val="dk1"/>
              </a:solidFill>
              <a:latin typeface="Hind Vadodara Light"/>
              <a:ea typeface="Hind Vadodara Light"/>
              <a:cs typeface="Hind Vadodara Light"/>
              <a:sym typeface="Hind Vadodara Light"/>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11">
    <p:bg>
      <p:bgPr>
        <a:solidFill>
          <a:schemeClr val="lt2"/>
        </a:solidFill>
      </p:bgPr>
    </p:bg>
    <p:spTree>
      <p:nvGrpSpPr>
        <p:cNvPr id="119" name="Shape 119"/>
        <p:cNvGrpSpPr/>
        <p:nvPr/>
      </p:nvGrpSpPr>
      <p:grpSpPr>
        <a:xfrm>
          <a:off x="0" y="0"/>
          <a:ext cx="0" cy="0"/>
          <a:chOff x="0" y="0"/>
          <a:chExt cx="0" cy="0"/>
        </a:xfrm>
      </p:grpSpPr>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120" name="Shape 120"/>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15" name="Shape 15"/>
        <p:cNvGrpSpPr/>
        <p:nvPr/>
      </p:nvGrpSpPr>
      <p:grpSpPr>
        <a:xfrm>
          <a:off x="0" y="0"/>
          <a:ext cx="0" cy="0"/>
          <a:chOff x="0" y="0"/>
          <a:chExt cx="0" cy="0"/>
        </a:xfrm>
      </p:grpSpPr>
      <p:sp>
        <p:nvSpPr>
          <p:cNvPr id="16" name="Google Shape;16;p4"/>
          <p:cNvSpPr txBox="1"/>
          <p:nvPr>
            <p:ph idx="1" type="body"/>
          </p:nvPr>
        </p:nvSpPr>
        <p:spPr>
          <a:xfrm>
            <a:off x="712480" y="1297750"/>
            <a:ext cx="3128100" cy="2908800"/>
          </a:xfrm>
          <a:prstGeom prst="rect">
            <a:avLst/>
          </a:prstGeom>
        </p:spPr>
        <p:txBody>
          <a:bodyPr anchorCtr="0" anchor="b" bIns="91425" lIns="91425" spcFirstLastPara="1" rIns="91425" wrap="square" tIns="91425">
            <a:noAutofit/>
          </a:bodyPr>
          <a:lstStyle>
            <a:lvl1pPr indent="-330200" lvl="0" marL="457200" rtl="0">
              <a:lnSpc>
                <a:spcPct val="100000"/>
              </a:lnSpc>
              <a:spcBef>
                <a:spcPts val="0"/>
              </a:spcBef>
              <a:spcAft>
                <a:spcPts val="0"/>
              </a:spcAft>
              <a:buSzPts val="1600"/>
              <a:buFont typeface="Nunito Light"/>
              <a:buChar char="●"/>
              <a:defRPr/>
            </a:lvl1pPr>
            <a:lvl2pPr indent="-330200" lvl="1" marL="914400" rtl="0">
              <a:spcBef>
                <a:spcPts val="1600"/>
              </a:spcBef>
              <a:spcAft>
                <a:spcPts val="0"/>
              </a:spcAft>
              <a:buSzPts val="1600"/>
              <a:buFont typeface="Nunito Light"/>
              <a:buChar char="○"/>
              <a:defRPr/>
            </a:lvl2pPr>
            <a:lvl3pPr indent="-323850" lvl="2" marL="1371600" rtl="0">
              <a:spcBef>
                <a:spcPts val="1600"/>
              </a:spcBef>
              <a:spcAft>
                <a:spcPts val="0"/>
              </a:spcAft>
              <a:buSzPts val="1500"/>
              <a:buFont typeface="Nunito Light"/>
              <a:buChar char="■"/>
              <a:defRPr/>
            </a:lvl3pPr>
            <a:lvl4pPr indent="-323850" lvl="3" marL="1828800" rtl="0">
              <a:spcBef>
                <a:spcPts val="1600"/>
              </a:spcBef>
              <a:spcAft>
                <a:spcPts val="0"/>
              </a:spcAft>
              <a:buSzPts val="1500"/>
              <a:buFont typeface="Nunito Light"/>
              <a:buChar char="●"/>
              <a:defRPr/>
            </a:lvl4pPr>
            <a:lvl5pPr indent="-304800" lvl="4" marL="2286000" rtl="0">
              <a:spcBef>
                <a:spcPts val="1600"/>
              </a:spcBef>
              <a:spcAft>
                <a:spcPts val="0"/>
              </a:spcAft>
              <a:buSzPts val="1200"/>
              <a:buFont typeface="Nunito Light"/>
              <a:buChar char="○"/>
              <a:defRPr/>
            </a:lvl5pPr>
            <a:lvl6pPr indent="-304800" lvl="5" marL="2743200" rtl="0">
              <a:spcBef>
                <a:spcPts val="1600"/>
              </a:spcBef>
              <a:spcAft>
                <a:spcPts val="0"/>
              </a:spcAft>
              <a:buSzPts val="1200"/>
              <a:buFont typeface="Nunito Light"/>
              <a:buChar char="■"/>
              <a:defRPr/>
            </a:lvl6pPr>
            <a:lvl7pPr indent="-311150" lvl="6" marL="3200400" rtl="0">
              <a:spcBef>
                <a:spcPts val="1600"/>
              </a:spcBef>
              <a:spcAft>
                <a:spcPts val="0"/>
              </a:spcAft>
              <a:buSzPts val="1300"/>
              <a:buFont typeface="Nunito Light"/>
              <a:buChar char="●"/>
              <a:defRPr/>
            </a:lvl7pPr>
            <a:lvl8pPr indent="-311150" lvl="7" marL="3657600" rtl="0">
              <a:spcBef>
                <a:spcPts val="1600"/>
              </a:spcBef>
              <a:spcAft>
                <a:spcPts val="0"/>
              </a:spcAft>
              <a:buSzPts val="1300"/>
              <a:buFont typeface="Nunito Light"/>
              <a:buChar char="○"/>
              <a:defRPr/>
            </a:lvl8pPr>
            <a:lvl9pPr indent="-304800" lvl="8" marL="4114800" rtl="0">
              <a:spcBef>
                <a:spcPts val="1600"/>
              </a:spcBef>
              <a:spcAft>
                <a:spcPts val="1600"/>
              </a:spcAft>
              <a:buSzPts val="1200"/>
              <a:buFont typeface="Nunito Light"/>
              <a:buChar char="■"/>
              <a:defRPr/>
            </a:lvl9pPr>
          </a:lstStyle>
          <a:p/>
        </p:txBody>
      </p:sp>
      <p:sp>
        <p:nvSpPr>
          <p:cNvPr id="17" name="Google Shape;17;p4"/>
          <p:cNvSpPr txBox="1"/>
          <p:nvPr>
            <p:ph type="title"/>
          </p:nvPr>
        </p:nvSpPr>
        <p:spPr>
          <a:xfrm>
            <a:off x="2421000" y="283608"/>
            <a:ext cx="4302000" cy="6300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3600"/>
            </a:lvl1pPr>
            <a:lvl2pPr lvl="1" rtl="0" algn="ctr">
              <a:spcBef>
                <a:spcPts val="0"/>
              </a:spcBef>
              <a:spcAft>
                <a:spcPts val="0"/>
              </a:spcAft>
              <a:buNone/>
              <a:defRPr sz="3600">
                <a:solidFill>
                  <a:schemeClr val="accent2"/>
                </a:solidFill>
              </a:defRPr>
            </a:lvl2pPr>
            <a:lvl3pPr lvl="2" rtl="0" algn="ctr">
              <a:spcBef>
                <a:spcPts val="0"/>
              </a:spcBef>
              <a:spcAft>
                <a:spcPts val="0"/>
              </a:spcAft>
              <a:buNone/>
              <a:defRPr sz="3600">
                <a:solidFill>
                  <a:schemeClr val="accent2"/>
                </a:solidFill>
              </a:defRPr>
            </a:lvl3pPr>
            <a:lvl4pPr lvl="3" rtl="0" algn="ctr">
              <a:spcBef>
                <a:spcPts val="0"/>
              </a:spcBef>
              <a:spcAft>
                <a:spcPts val="0"/>
              </a:spcAft>
              <a:buNone/>
              <a:defRPr sz="3600">
                <a:solidFill>
                  <a:schemeClr val="accent2"/>
                </a:solidFill>
              </a:defRPr>
            </a:lvl4pPr>
            <a:lvl5pPr lvl="4" rtl="0" algn="ctr">
              <a:spcBef>
                <a:spcPts val="0"/>
              </a:spcBef>
              <a:spcAft>
                <a:spcPts val="0"/>
              </a:spcAft>
              <a:buNone/>
              <a:defRPr sz="3600">
                <a:solidFill>
                  <a:schemeClr val="accent2"/>
                </a:solidFill>
              </a:defRPr>
            </a:lvl5pPr>
            <a:lvl6pPr lvl="5" rtl="0" algn="ctr">
              <a:spcBef>
                <a:spcPts val="0"/>
              </a:spcBef>
              <a:spcAft>
                <a:spcPts val="0"/>
              </a:spcAft>
              <a:buNone/>
              <a:defRPr sz="3600">
                <a:solidFill>
                  <a:schemeClr val="accent2"/>
                </a:solidFill>
              </a:defRPr>
            </a:lvl6pPr>
            <a:lvl7pPr lvl="6" rtl="0" algn="ctr">
              <a:spcBef>
                <a:spcPts val="0"/>
              </a:spcBef>
              <a:spcAft>
                <a:spcPts val="0"/>
              </a:spcAft>
              <a:buNone/>
              <a:defRPr sz="3600">
                <a:solidFill>
                  <a:schemeClr val="accent2"/>
                </a:solidFill>
              </a:defRPr>
            </a:lvl7pPr>
            <a:lvl8pPr lvl="7" rtl="0" algn="ctr">
              <a:spcBef>
                <a:spcPts val="0"/>
              </a:spcBef>
              <a:spcAft>
                <a:spcPts val="0"/>
              </a:spcAft>
              <a:buNone/>
              <a:defRPr sz="3600">
                <a:solidFill>
                  <a:schemeClr val="accent2"/>
                </a:solidFill>
              </a:defRPr>
            </a:lvl8pPr>
            <a:lvl9pPr lvl="8" rtl="0" algn="ctr">
              <a:spcBef>
                <a:spcPts val="0"/>
              </a:spcBef>
              <a:spcAft>
                <a:spcPts val="0"/>
              </a:spcAft>
              <a:buNone/>
              <a:defRPr sz="3600">
                <a:solidFill>
                  <a:schemeClr val="accent2"/>
                </a:solidFil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blipFill>
          <a:blip r:embed="rId2">
            <a:alphaModFix/>
          </a:blip>
          <a:stretch>
            <a:fillRect/>
          </a:stretch>
        </a:blipFill>
      </p:bgPr>
    </p:bg>
    <p:spTree>
      <p:nvGrpSpPr>
        <p:cNvPr id="18" name="Shape 18"/>
        <p:cNvGrpSpPr/>
        <p:nvPr/>
      </p:nvGrpSpPr>
      <p:grpSpPr>
        <a:xfrm>
          <a:off x="0" y="0"/>
          <a:ext cx="0" cy="0"/>
          <a:chOff x="0" y="0"/>
          <a:chExt cx="0" cy="0"/>
        </a:xfrm>
      </p:grpSpPr>
      <p:sp>
        <p:nvSpPr>
          <p:cNvPr id="19" name="Google Shape;19;p5"/>
          <p:cNvSpPr txBox="1"/>
          <p:nvPr>
            <p:ph type="ctrTitle"/>
          </p:nvPr>
        </p:nvSpPr>
        <p:spPr>
          <a:xfrm flipH="1">
            <a:off x="5408076" y="1087185"/>
            <a:ext cx="22500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sz="3000">
                <a:solidFill>
                  <a:schemeClr val="accent1"/>
                </a:solidFill>
              </a:defRPr>
            </a:lvl1pPr>
            <a:lvl2pPr lvl="1" rtl="0" algn="ctr">
              <a:spcBef>
                <a:spcPts val="0"/>
              </a:spcBef>
              <a:spcAft>
                <a:spcPts val="0"/>
              </a:spcAft>
              <a:buClr>
                <a:srgbClr val="434343"/>
              </a:buClr>
              <a:buSzPts val="1800"/>
              <a:buNone/>
              <a:defRPr sz="1800">
                <a:solidFill>
                  <a:srgbClr val="434343"/>
                </a:solidFill>
              </a:defRPr>
            </a:lvl2pPr>
            <a:lvl3pPr lvl="2" rtl="0" algn="ctr">
              <a:spcBef>
                <a:spcPts val="0"/>
              </a:spcBef>
              <a:spcAft>
                <a:spcPts val="0"/>
              </a:spcAft>
              <a:buClr>
                <a:srgbClr val="434343"/>
              </a:buClr>
              <a:buSzPts val="1800"/>
              <a:buNone/>
              <a:defRPr sz="1800">
                <a:solidFill>
                  <a:srgbClr val="434343"/>
                </a:solidFill>
              </a:defRPr>
            </a:lvl3pPr>
            <a:lvl4pPr lvl="3" rtl="0" algn="ctr">
              <a:spcBef>
                <a:spcPts val="0"/>
              </a:spcBef>
              <a:spcAft>
                <a:spcPts val="0"/>
              </a:spcAft>
              <a:buClr>
                <a:srgbClr val="434343"/>
              </a:buClr>
              <a:buSzPts val="1800"/>
              <a:buNone/>
              <a:defRPr sz="1800">
                <a:solidFill>
                  <a:srgbClr val="434343"/>
                </a:solidFill>
              </a:defRPr>
            </a:lvl4pPr>
            <a:lvl5pPr lvl="4" rtl="0" algn="ctr">
              <a:spcBef>
                <a:spcPts val="0"/>
              </a:spcBef>
              <a:spcAft>
                <a:spcPts val="0"/>
              </a:spcAft>
              <a:buClr>
                <a:srgbClr val="434343"/>
              </a:buClr>
              <a:buSzPts val="1800"/>
              <a:buNone/>
              <a:defRPr sz="1800">
                <a:solidFill>
                  <a:srgbClr val="434343"/>
                </a:solidFill>
              </a:defRPr>
            </a:lvl5pPr>
            <a:lvl6pPr lvl="5" rtl="0" algn="ctr">
              <a:spcBef>
                <a:spcPts val="0"/>
              </a:spcBef>
              <a:spcAft>
                <a:spcPts val="0"/>
              </a:spcAft>
              <a:buClr>
                <a:srgbClr val="434343"/>
              </a:buClr>
              <a:buSzPts val="1800"/>
              <a:buNone/>
              <a:defRPr sz="1800">
                <a:solidFill>
                  <a:srgbClr val="434343"/>
                </a:solidFill>
              </a:defRPr>
            </a:lvl6pPr>
            <a:lvl7pPr lvl="6" rtl="0" algn="ctr">
              <a:spcBef>
                <a:spcPts val="0"/>
              </a:spcBef>
              <a:spcAft>
                <a:spcPts val="0"/>
              </a:spcAft>
              <a:buClr>
                <a:srgbClr val="434343"/>
              </a:buClr>
              <a:buSzPts val="1800"/>
              <a:buNone/>
              <a:defRPr sz="1800">
                <a:solidFill>
                  <a:srgbClr val="434343"/>
                </a:solidFill>
              </a:defRPr>
            </a:lvl7pPr>
            <a:lvl8pPr lvl="7" rtl="0" algn="ctr">
              <a:spcBef>
                <a:spcPts val="0"/>
              </a:spcBef>
              <a:spcAft>
                <a:spcPts val="0"/>
              </a:spcAft>
              <a:buClr>
                <a:srgbClr val="434343"/>
              </a:buClr>
              <a:buSzPts val="1800"/>
              <a:buNone/>
              <a:defRPr sz="1800">
                <a:solidFill>
                  <a:srgbClr val="434343"/>
                </a:solidFill>
              </a:defRPr>
            </a:lvl8pPr>
            <a:lvl9pPr lvl="8" rtl="0" algn="ctr">
              <a:spcBef>
                <a:spcPts val="0"/>
              </a:spcBef>
              <a:spcAft>
                <a:spcPts val="0"/>
              </a:spcAft>
              <a:buClr>
                <a:srgbClr val="434343"/>
              </a:buClr>
              <a:buSzPts val="1800"/>
              <a:buNone/>
              <a:defRPr sz="1800">
                <a:solidFill>
                  <a:srgbClr val="434343"/>
                </a:solidFill>
              </a:defRPr>
            </a:lvl9pPr>
          </a:lstStyle>
          <a:p/>
        </p:txBody>
      </p:sp>
      <p:sp>
        <p:nvSpPr>
          <p:cNvPr id="20" name="Google Shape;20;p5"/>
          <p:cNvSpPr txBox="1"/>
          <p:nvPr>
            <p:ph idx="1" type="subTitle"/>
          </p:nvPr>
        </p:nvSpPr>
        <p:spPr>
          <a:xfrm flipH="1">
            <a:off x="1483662" y="4161895"/>
            <a:ext cx="2250000" cy="613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0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21" name="Google Shape;21;p5"/>
          <p:cNvSpPr txBox="1"/>
          <p:nvPr>
            <p:ph idx="2" type="ctrTitle"/>
          </p:nvPr>
        </p:nvSpPr>
        <p:spPr>
          <a:xfrm flipH="1">
            <a:off x="1505901" y="3702014"/>
            <a:ext cx="2205600" cy="629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sz="3000">
                <a:solidFill>
                  <a:schemeClr val="accent1"/>
                </a:solidFill>
              </a:defRPr>
            </a:lvl1pPr>
            <a:lvl2pPr lvl="1" rtl="0" algn="ctr">
              <a:spcBef>
                <a:spcPts val="0"/>
              </a:spcBef>
              <a:spcAft>
                <a:spcPts val="0"/>
              </a:spcAft>
              <a:buClr>
                <a:srgbClr val="434343"/>
              </a:buClr>
              <a:buSzPts val="1800"/>
              <a:buNone/>
              <a:defRPr sz="1800">
                <a:solidFill>
                  <a:srgbClr val="434343"/>
                </a:solidFill>
              </a:defRPr>
            </a:lvl2pPr>
            <a:lvl3pPr lvl="2" rtl="0" algn="ctr">
              <a:spcBef>
                <a:spcPts val="0"/>
              </a:spcBef>
              <a:spcAft>
                <a:spcPts val="0"/>
              </a:spcAft>
              <a:buClr>
                <a:srgbClr val="434343"/>
              </a:buClr>
              <a:buSzPts val="1800"/>
              <a:buNone/>
              <a:defRPr sz="1800">
                <a:solidFill>
                  <a:srgbClr val="434343"/>
                </a:solidFill>
              </a:defRPr>
            </a:lvl3pPr>
            <a:lvl4pPr lvl="3" rtl="0" algn="ctr">
              <a:spcBef>
                <a:spcPts val="0"/>
              </a:spcBef>
              <a:spcAft>
                <a:spcPts val="0"/>
              </a:spcAft>
              <a:buClr>
                <a:srgbClr val="434343"/>
              </a:buClr>
              <a:buSzPts val="1800"/>
              <a:buNone/>
              <a:defRPr sz="1800">
                <a:solidFill>
                  <a:srgbClr val="434343"/>
                </a:solidFill>
              </a:defRPr>
            </a:lvl4pPr>
            <a:lvl5pPr lvl="4" rtl="0" algn="ctr">
              <a:spcBef>
                <a:spcPts val="0"/>
              </a:spcBef>
              <a:spcAft>
                <a:spcPts val="0"/>
              </a:spcAft>
              <a:buClr>
                <a:srgbClr val="434343"/>
              </a:buClr>
              <a:buSzPts val="1800"/>
              <a:buNone/>
              <a:defRPr sz="1800">
                <a:solidFill>
                  <a:srgbClr val="434343"/>
                </a:solidFill>
              </a:defRPr>
            </a:lvl5pPr>
            <a:lvl6pPr lvl="5" rtl="0" algn="ctr">
              <a:spcBef>
                <a:spcPts val="0"/>
              </a:spcBef>
              <a:spcAft>
                <a:spcPts val="0"/>
              </a:spcAft>
              <a:buClr>
                <a:srgbClr val="434343"/>
              </a:buClr>
              <a:buSzPts val="1800"/>
              <a:buNone/>
              <a:defRPr sz="1800">
                <a:solidFill>
                  <a:srgbClr val="434343"/>
                </a:solidFill>
              </a:defRPr>
            </a:lvl6pPr>
            <a:lvl7pPr lvl="6" rtl="0" algn="ctr">
              <a:spcBef>
                <a:spcPts val="0"/>
              </a:spcBef>
              <a:spcAft>
                <a:spcPts val="0"/>
              </a:spcAft>
              <a:buClr>
                <a:srgbClr val="434343"/>
              </a:buClr>
              <a:buSzPts val="1800"/>
              <a:buNone/>
              <a:defRPr sz="1800">
                <a:solidFill>
                  <a:srgbClr val="434343"/>
                </a:solidFill>
              </a:defRPr>
            </a:lvl7pPr>
            <a:lvl8pPr lvl="7" rtl="0" algn="ctr">
              <a:spcBef>
                <a:spcPts val="0"/>
              </a:spcBef>
              <a:spcAft>
                <a:spcPts val="0"/>
              </a:spcAft>
              <a:buClr>
                <a:srgbClr val="434343"/>
              </a:buClr>
              <a:buSzPts val="1800"/>
              <a:buNone/>
              <a:defRPr sz="1800">
                <a:solidFill>
                  <a:srgbClr val="434343"/>
                </a:solidFill>
              </a:defRPr>
            </a:lvl8pPr>
            <a:lvl9pPr lvl="8" rtl="0" algn="ctr">
              <a:spcBef>
                <a:spcPts val="0"/>
              </a:spcBef>
              <a:spcAft>
                <a:spcPts val="0"/>
              </a:spcAft>
              <a:buClr>
                <a:srgbClr val="434343"/>
              </a:buClr>
              <a:buSzPts val="1800"/>
              <a:buNone/>
              <a:defRPr sz="1800">
                <a:solidFill>
                  <a:srgbClr val="434343"/>
                </a:solidFill>
              </a:defRPr>
            </a:lvl9pPr>
          </a:lstStyle>
          <a:p/>
        </p:txBody>
      </p:sp>
      <p:sp>
        <p:nvSpPr>
          <p:cNvPr id="22" name="Google Shape;22;p5"/>
          <p:cNvSpPr txBox="1"/>
          <p:nvPr>
            <p:ph idx="3" type="subTitle"/>
          </p:nvPr>
        </p:nvSpPr>
        <p:spPr>
          <a:xfrm flipH="1">
            <a:off x="5408076" y="1497548"/>
            <a:ext cx="2250000" cy="613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0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23" name="Google Shape;23;p5"/>
          <p:cNvSpPr txBox="1"/>
          <p:nvPr>
            <p:ph idx="4" type="title"/>
          </p:nvPr>
        </p:nvSpPr>
        <p:spPr>
          <a:xfrm>
            <a:off x="2421000" y="283608"/>
            <a:ext cx="4302000" cy="6300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3600"/>
            </a:lvl1pPr>
            <a:lvl2pPr lvl="1" rtl="0" algn="ctr">
              <a:spcBef>
                <a:spcPts val="0"/>
              </a:spcBef>
              <a:spcAft>
                <a:spcPts val="0"/>
              </a:spcAft>
              <a:buNone/>
              <a:defRPr sz="3600">
                <a:solidFill>
                  <a:schemeClr val="accent2"/>
                </a:solidFill>
              </a:defRPr>
            </a:lvl2pPr>
            <a:lvl3pPr lvl="2" rtl="0" algn="ctr">
              <a:spcBef>
                <a:spcPts val="0"/>
              </a:spcBef>
              <a:spcAft>
                <a:spcPts val="0"/>
              </a:spcAft>
              <a:buNone/>
              <a:defRPr sz="3600">
                <a:solidFill>
                  <a:schemeClr val="accent2"/>
                </a:solidFill>
              </a:defRPr>
            </a:lvl3pPr>
            <a:lvl4pPr lvl="3" rtl="0" algn="ctr">
              <a:spcBef>
                <a:spcPts val="0"/>
              </a:spcBef>
              <a:spcAft>
                <a:spcPts val="0"/>
              </a:spcAft>
              <a:buNone/>
              <a:defRPr sz="3600">
                <a:solidFill>
                  <a:schemeClr val="accent2"/>
                </a:solidFill>
              </a:defRPr>
            </a:lvl4pPr>
            <a:lvl5pPr lvl="4" rtl="0" algn="ctr">
              <a:spcBef>
                <a:spcPts val="0"/>
              </a:spcBef>
              <a:spcAft>
                <a:spcPts val="0"/>
              </a:spcAft>
              <a:buNone/>
              <a:defRPr sz="3600">
                <a:solidFill>
                  <a:schemeClr val="accent2"/>
                </a:solidFill>
              </a:defRPr>
            </a:lvl5pPr>
            <a:lvl6pPr lvl="5" rtl="0" algn="ctr">
              <a:spcBef>
                <a:spcPts val="0"/>
              </a:spcBef>
              <a:spcAft>
                <a:spcPts val="0"/>
              </a:spcAft>
              <a:buNone/>
              <a:defRPr sz="3600">
                <a:solidFill>
                  <a:schemeClr val="accent2"/>
                </a:solidFill>
              </a:defRPr>
            </a:lvl6pPr>
            <a:lvl7pPr lvl="6" rtl="0" algn="ctr">
              <a:spcBef>
                <a:spcPts val="0"/>
              </a:spcBef>
              <a:spcAft>
                <a:spcPts val="0"/>
              </a:spcAft>
              <a:buNone/>
              <a:defRPr sz="3600">
                <a:solidFill>
                  <a:schemeClr val="accent2"/>
                </a:solidFill>
              </a:defRPr>
            </a:lvl7pPr>
            <a:lvl8pPr lvl="7" rtl="0" algn="ctr">
              <a:spcBef>
                <a:spcPts val="0"/>
              </a:spcBef>
              <a:spcAft>
                <a:spcPts val="0"/>
              </a:spcAft>
              <a:buNone/>
              <a:defRPr sz="3600">
                <a:solidFill>
                  <a:schemeClr val="accent2"/>
                </a:solidFill>
              </a:defRPr>
            </a:lvl8pPr>
            <a:lvl9pPr lvl="8" rtl="0" algn="ctr">
              <a:spcBef>
                <a:spcPts val="0"/>
              </a:spcBef>
              <a:spcAft>
                <a:spcPts val="0"/>
              </a:spcAft>
              <a:buNone/>
              <a:defRPr sz="3600">
                <a:solidFill>
                  <a:schemeClr val="accent2"/>
                </a:solidFil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blipFill>
          <a:blip r:embed="rId2">
            <a:alphaModFix/>
          </a:blip>
          <a:stretch>
            <a:fillRect/>
          </a:stretch>
        </a:blipFill>
      </p:bgPr>
    </p:bg>
    <p:spTree>
      <p:nvGrpSpPr>
        <p:cNvPr id="24" name="Shape 24"/>
        <p:cNvGrpSpPr/>
        <p:nvPr/>
      </p:nvGrpSpPr>
      <p:grpSpPr>
        <a:xfrm>
          <a:off x="0" y="0"/>
          <a:ext cx="0" cy="0"/>
          <a:chOff x="0" y="0"/>
          <a:chExt cx="0" cy="0"/>
        </a:xfrm>
      </p:grpSpPr>
      <p:sp>
        <p:nvSpPr>
          <p:cNvPr id="25" name="Google Shape;25;p6"/>
          <p:cNvSpPr txBox="1"/>
          <p:nvPr>
            <p:ph type="title"/>
          </p:nvPr>
        </p:nvSpPr>
        <p:spPr>
          <a:xfrm>
            <a:off x="2421000" y="283608"/>
            <a:ext cx="4302000" cy="6300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3600"/>
            </a:lvl1pPr>
            <a:lvl2pPr lvl="1" rtl="0" algn="ctr">
              <a:spcBef>
                <a:spcPts val="0"/>
              </a:spcBef>
              <a:spcAft>
                <a:spcPts val="0"/>
              </a:spcAft>
              <a:buNone/>
              <a:defRPr sz="3600">
                <a:solidFill>
                  <a:schemeClr val="accent2"/>
                </a:solidFill>
              </a:defRPr>
            </a:lvl2pPr>
            <a:lvl3pPr lvl="2" rtl="0" algn="ctr">
              <a:spcBef>
                <a:spcPts val="0"/>
              </a:spcBef>
              <a:spcAft>
                <a:spcPts val="0"/>
              </a:spcAft>
              <a:buNone/>
              <a:defRPr sz="3600">
                <a:solidFill>
                  <a:schemeClr val="accent2"/>
                </a:solidFill>
              </a:defRPr>
            </a:lvl3pPr>
            <a:lvl4pPr lvl="3" rtl="0" algn="ctr">
              <a:spcBef>
                <a:spcPts val="0"/>
              </a:spcBef>
              <a:spcAft>
                <a:spcPts val="0"/>
              </a:spcAft>
              <a:buNone/>
              <a:defRPr sz="3600">
                <a:solidFill>
                  <a:schemeClr val="accent2"/>
                </a:solidFill>
              </a:defRPr>
            </a:lvl4pPr>
            <a:lvl5pPr lvl="4" rtl="0" algn="ctr">
              <a:spcBef>
                <a:spcPts val="0"/>
              </a:spcBef>
              <a:spcAft>
                <a:spcPts val="0"/>
              </a:spcAft>
              <a:buNone/>
              <a:defRPr sz="3600">
                <a:solidFill>
                  <a:schemeClr val="accent2"/>
                </a:solidFill>
              </a:defRPr>
            </a:lvl5pPr>
            <a:lvl6pPr lvl="5" rtl="0" algn="ctr">
              <a:spcBef>
                <a:spcPts val="0"/>
              </a:spcBef>
              <a:spcAft>
                <a:spcPts val="0"/>
              </a:spcAft>
              <a:buNone/>
              <a:defRPr sz="3600">
                <a:solidFill>
                  <a:schemeClr val="accent2"/>
                </a:solidFill>
              </a:defRPr>
            </a:lvl6pPr>
            <a:lvl7pPr lvl="6" rtl="0" algn="ctr">
              <a:spcBef>
                <a:spcPts val="0"/>
              </a:spcBef>
              <a:spcAft>
                <a:spcPts val="0"/>
              </a:spcAft>
              <a:buNone/>
              <a:defRPr sz="3600">
                <a:solidFill>
                  <a:schemeClr val="accent2"/>
                </a:solidFill>
              </a:defRPr>
            </a:lvl7pPr>
            <a:lvl8pPr lvl="7" rtl="0" algn="ctr">
              <a:spcBef>
                <a:spcPts val="0"/>
              </a:spcBef>
              <a:spcAft>
                <a:spcPts val="0"/>
              </a:spcAft>
              <a:buNone/>
              <a:defRPr sz="3600">
                <a:solidFill>
                  <a:schemeClr val="accent2"/>
                </a:solidFill>
              </a:defRPr>
            </a:lvl8pPr>
            <a:lvl9pPr lvl="8" rtl="0" algn="ctr">
              <a:spcBef>
                <a:spcPts val="0"/>
              </a:spcBef>
              <a:spcAft>
                <a:spcPts val="0"/>
              </a:spcAft>
              <a:buNone/>
              <a:defRPr sz="3600">
                <a:solidFill>
                  <a:schemeClr val="accent2"/>
                </a:solidFil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blipFill>
          <a:blip r:embed="rId2">
            <a:alphaModFix/>
          </a:blip>
          <a:stretch>
            <a:fillRect/>
          </a:stretch>
        </a:blipFill>
      </p:bgPr>
    </p:bg>
    <p:spTree>
      <p:nvGrpSpPr>
        <p:cNvPr id="26" name="Shape 26"/>
        <p:cNvGrpSpPr/>
        <p:nvPr/>
      </p:nvGrpSpPr>
      <p:grpSpPr>
        <a:xfrm>
          <a:off x="0" y="0"/>
          <a:ext cx="0" cy="0"/>
          <a:chOff x="0" y="0"/>
          <a:chExt cx="0" cy="0"/>
        </a:xfrm>
      </p:grpSpPr>
      <p:sp>
        <p:nvSpPr>
          <p:cNvPr id="27" name="Google Shape;27;p7"/>
          <p:cNvSpPr txBox="1"/>
          <p:nvPr>
            <p:ph idx="1" type="subTitle"/>
          </p:nvPr>
        </p:nvSpPr>
        <p:spPr>
          <a:xfrm flipH="1">
            <a:off x="546575" y="2518225"/>
            <a:ext cx="8050800" cy="1880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rgbClr val="434343"/>
              </a:buClr>
              <a:buSzPts val="1200"/>
              <a:buFont typeface="Raleway"/>
              <a:buAutoNum type="arabicPeriod"/>
              <a:defRPr sz="1200"/>
            </a:lvl1pPr>
            <a:lvl2pPr lvl="1" rtl="0" algn="ctr">
              <a:lnSpc>
                <a:spcPct val="100000"/>
              </a:lnSpc>
              <a:spcBef>
                <a:spcPts val="0"/>
              </a:spcBef>
              <a:spcAft>
                <a:spcPts val="0"/>
              </a:spcAft>
              <a:buClr>
                <a:srgbClr val="434343"/>
              </a:buClr>
              <a:buSzPts val="1200"/>
              <a:buFont typeface="Roboto Condensed Light"/>
              <a:buAutoNum type="alphaLcPeriod"/>
              <a:defRPr sz="1200"/>
            </a:lvl2pPr>
            <a:lvl3pPr lvl="2" rtl="0" algn="ctr">
              <a:lnSpc>
                <a:spcPct val="100000"/>
              </a:lnSpc>
              <a:spcBef>
                <a:spcPts val="0"/>
              </a:spcBef>
              <a:spcAft>
                <a:spcPts val="0"/>
              </a:spcAft>
              <a:buClr>
                <a:srgbClr val="434343"/>
              </a:buClr>
              <a:buSzPts val="1200"/>
              <a:buFont typeface="Roboto Condensed Light"/>
              <a:buAutoNum type="romanLcPeriod"/>
              <a:defRPr sz="1200"/>
            </a:lvl3pPr>
            <a:lvl4pPr lvl="3" rtl="0" algn="ctr">
              <a:lnSpc>
                <a:spcPct val="100000"/>
              </a:lnSpc>
              <a:spcBef>
                <a:spcPts val="0"/>
              </a:spcBef>
              <a:spcAft>
                <a:spcPts val="0"/>
              </a:spcAft>
              <a:buClr>
                <a:srgbClr val="434343"/>
              </a:buClr>
              <a:buSzPts val="1200"/>
              <a:buFont typeface="Roboto Condensed Light"/>
              <a:buAutoNum type="arabicPeriod"/>
              <a:defRPr sz="1200"/>
            </a:lvl4pPr>
            <a:lvl5pPr lvl="4" rtl="0" algn="ctr">
              <a:lnSpc>
                <a:spcPct val="100000"/>
              </a:lnSpc>
              <a:spcBef>
                <a:spcPts val="0"/>
              </a:spcBef>
              <a:spcAft>
                <a:spcPts val="0"/>
              </a:spcAft>
              <a:buClr>
                <a:srgbClr val="434343"/>
              </a:buClr>
              <a:buSzPts val="1200"/>
              <a:buFont typeface="Roboto Condensed Light"/>
              <a:buAutoNum type="alphaLcPeriod"/>
              <a:defRPr sz="1200"/>
            </a:lvl5pPr>
            <a:lvl6pPr lvl="5" rtl="0" algn="ctr">
              <a:lnSpc>
                <a:spcPct val="100000"/>
              </a:lnSpc>
              <a:spcBef>
                <a:spcPts val="0"/>
              </a:spcBef>
              <a:spcAft>
                <a:spcPts val="0"/>
              </a:spcAft>
              <a:buClr>
                <a:srgbClr val="434343"/>
              </a:buClr>
              <a:buSzPts val="1200"/>
              <a:buFont typeface="Roboto Condensed Light"/>
              <a:buAutoNum type="romanLcPeriod"/>
              <a:defRPr sz="1200"/>
            </a:lvl6pPr>
            <a:lvl7pPr lvl="6" rtl="0" algn="ctr">
              <a:lnSpc>
                <a:spcPct val="100000"/>
              </a:lnSpc>
              <a:spcBef>
                <a:spcPts val="0"/>
              </a:spcBef>
              <a:spcAft>
                <a:spcPts val="0"/>
              </a:spcAft>
              <a:buClr>
                <a:srgbClr val="434343"/>
              </a:buClr>
              <a:buSzPts val="1200"/>
              <a:buFont typeface="Roboto Condensed Light"/>
              <a:buAutoNum type="arabicPeriod"/>
              <a:defRPr sz="1200"/>
            </a:lvl7pPr>
            <a:lvl8pPr lvl="7" rtl="0" algn="ctr">
              <a:lnSpc>
                <a:spcPct val="100000"/>
              </a:lnSpc>
              <a:spcBef>
                <a:spcPts val="0"/>
              </a:spcBef>
              <a:spcAft>
                <a:spcPts val="0"/>
              </a:spcAft>
              <a:buClr>
                <a:srgbClr val="434343"/>
              </a:buClr>
              <a:buSzPts val="1200"/>
              <a:buFont typeface="Roboto Condensed Light"/>
              <a:buAutoNum type="alphaLcPeriod"/>
              <a:defRPr sz="1200"/>
            </a:lvl8pPr>
            <a:lvl9pPr lvl="8" rtl="0" algn="ctr">
              <a:lnSpc>
                <a:spcPct val="100000"/>
              </a:lnSpc>
              <a:spcBef>
                <a:spcPts val="0"/>
              </a:spcBef>
              <a:spcAft>
                <a:spcPts val="0"/>
              </a:spcAft>
              <a:buClr>
                <a:srgbClr val="434343"/>
              </a:buClr>
              <a:buSzPts val="1200"/>
              <a:buFont typeface="Roboto Condensed Light"/>
              <a:buAutoNum type="romanLcPeriod"/>
              <a:defRPr sz="1200"/>
            </a:lvl9pPr>
          </a:lstStyle>
          <a:p/>
        </p:txBody>
      </p:sp>
      <p:sp>
        <p:nvSpPr>
          <p:cNvPr id="28" name="Google Shape;28;p7"/>
          <p:cNvSpPr txBox="1"/>
          <p:nvPr>
            <p:ph type="title"/>
          </p:nvPr>
        </p:nvSpPr>
        <p:spPr>
          <a:xfrm>
            <a:off x="2421000" y="283608"/>
            <a:ext cx="4302000" cy="6300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3600"/>
            </a:lvl1pPr>
            <a:lvl2pPr lvl="1" rtl="0" algn="ctr">
              <a:spcBef>
                <a:spcPts val="0"/>
              </a:spcBef>
              <a:spcAft>
                <a:spcPts val="0"/>
              </a:spcAft>
              <a:buNone/>
              <a:defRPr sz="3600">
                <a:solidFill>
                  <a:schemeClr val="accent2"/>
                </a:solidFill>
              </a:defRPr>
            </a:lvl2pPr>
            <a:lvl3pPr lvl="2" rtl="0" algn="ctr">
              <a:spcBef>
                <a:spcPts val="0"/>
              </a:spcBef>
              <a:spcAft>
                <a:spcPts val="0"/>
              </a:spcAft>
              <a:buNone/>
              <a:defRPr sz="3600">
                <a:solidFill>
                  <a:schemeClr val="accent2"/>
                </a:solidFill>
              </a:defRPr>
            </a:lvl3pPr>
            <a:lvl4pPr lvl="3" rtl="0" algn="ctr">
              <a:spcBef>
                <a:spcPts val="0"/>
              </a:spcBef>
              <a:spcAft>
                <a:spcPts val="0"/>
              </a:spcAft>
              <a:buNone/>
              <a:defRPr sz="3600">
                <a:solidFill>
                  <a:schemeClr val="accent2"/>
                </a:solidFill>
              </a:defRPr>
            </a:lvl4pPr>
            <a:lvl5pPr lvl="4" rtl="0" algn="ctr">
              <a:spcBef>
                <a:spcPts val="0"/>
              </a:spcBef>
              <a:spcAft>
                <a:spcPts val="0"/>
              </a:spcAft>
              <a:buNone/>
              <a:defRPr sz="3600">
                <a:solidFill>
                  <a:schemeClr val="accent2"/>
                </a:solidFill>
              </a:defRPr>
            </a:lvl5pPr>
            <a:lvl6pPr lvl="5" rtl="0" algn="ctr">
              <a:spcBef>
                <a:spcPts val="0"/>
              </a:spcBef>
              <a:spcAft>
                <a:spcPts val="0"/>
              </a:spcAft>
              <a:buNone/>
              <a:defRPr sz="3600">
                <a:solidFill>
                  <a:schemeClr val="accent2"/>
                </a:solidFill>
              </a:defRPr>
            </a:lvl6pPr>
            <a:lvl7pPr lvl="6" rtl="0" algn="ctr">
              <a:spcBef>
                <a:spcPts val="0"/>
              </a:spcBef>
              <a:spcAft>
                <a:spcPts val="0"/>
              </a:spcAft>
              <a:buNone/>
              <a:defRPr sz="3600">
                <a:solidFill>
                  <a:schemeClr val="accent2"/>
                </a:solidFill>
              </a:defRPr>
            </a:lvl7pPr>
            <a:lvl8pPr lvl="7" rtl="0" algn="ctr">
              <a:spcBef>
                <a:spcPts val="0"/>
              </a:spcBef>
              <a:spcAft>
                <a:spcPts val="0"/>
              </a:spcAft>
              <a:buNone/>
              <a:defRPr sz="3600">
                <a:solidFill>
                  <a:schemeClr val="accent2"/>
                </a:solidFill>
              </a:defRPr>
            </a:lvl8pPr>
            <a:lvl9pPr lvl="8" rtl="0" algn="ctr">
              <a:spcBef>
                <a:spcPts val="0"/>
              </a:spcBef>
              <a:spcAft>
                <a:spcPts val="0"/>
              </a:spcAft>
              <a:buNone/>
              <a:defRPr sz="3600">
                <a:solidFill>
                  <a:schemeClr val="accent2"/>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blipFill>
          <a:blip r:embed="rId2">
            <a:alphaModFix/>
          </a:blip>
          <a:stretch>
            <a:fillRect/>
          </a:stretch>
        </a:blipFill>
      </p:bgPr>
    </p:bg>
    <p:spTree>
      <p:nvGrpSpPr>
        <p:cNvPr id="29" name="Shape 29"/>
        <p:cNvGrpSpPr/>
        <p:nvPr/>
      </p:nvGrpSpPr>
      <p:grpSpPr>
        <a:xfrm>
          <a:off x="0" y="0"/>
          <a:ext cx="0" cy="0"/>
          <a:chOff x="0" y="0"/>
          <a:chExt cx="0" cy="0"/>
        </a:xfrm>
      </p:grpSpPr>
      <p:sp>
        <p:nvSpPr>
          <p:cNvPr id="30" name="Google Shape;30;p8"/>
          <p:cNvSpPr txBox="1"/>
          <p:nvPr>
            <p:ph type="title"/>
          </p:nvPr>
        </p:nvSpPr>
        <p:spPr>
          <a:xfrm>
            <a:off x="2208600" y="1016100"/>
            <a:ext cx="4726800" cy="3111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800"/>
              <a:buNone/>
              <a:defRPr sz="6500">
                <a:solidFill>
                  <a:schemeClr val="accent1"/>
                </a:solidFill>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blipFill>
          <a:blip r:embed="rId2">
            <a:alphaModFix/>
          </a:blip>
          <a:stretch>
            <a:fillRect/>
          </a:stretch>
        </a:blipFill>
      </p:bgPr>
    </p:bg>
    <p:spTree>
      <p:nvGrpSpPr>
        <p:cNvPr id="31" name="Shape 31"/>
        <p:cNvGrpSpPr/>
        <p:nvPr/>
      </p:nvGrpSpPr>
      <p:grpSpPr>
        <a:xfrm>
          <a:off x="0" y="0"/>
          <a:ext cx="0" cy="0"/>
          <a:chOff x="0" y="0"/>
          <a:chExt cx="0" cy="0"/>
        </a:xfrm>
      </p:grpSpPr>
      <p:sp>
        <p:nvSpPr>
          <p:cNvPr id="32" name="Google Shape;32;p9"/>
          <p:cNvSpPr txBox="1"/>
          <p:nvPr>
            <p:ph type="title"/>
          </p:nvPr>
        </p:nvSpPr>
        <p:spPr>
          <a:xfrm>
            <a:off x="625025" y="35533"/>
            <a:ext cx="4045200" cy="1482300"/>
          </a:xfrm>
          <a:prstGeom prst="rect">
            <a:avLst/>
          </a:prstGeom>
        </p:spPr>
        <p:txBody>
          <a:bodyPr anchorCtr="0" anchor="ctr" bIns="91425" lIns="91425" spcFirstLastPara="1" rIns="91425" wrap="square" tIns="91425">
            <a:noAutofit/>
          </a:bodyPr>
          <a:lstStyle>
            <a:lvl1pPr lvl="0" rtl="0">
              <a:spcBef>
                <a:spcPts val="0"/>
              </a:spcBef>
              <a:spcAft>
                <a:spcPts val="0"/>
              </a:spcAft>
              <a:buSzPts val="4200"/>
              <a:buNone/>
              <a:defRPr sz="7200">
                <a:solidFill>
                  <a:schemeClr val="accent1"/>
                </a:solidFill>
              </a:defRPr>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33" name="Google Shape;33;p9"/>
          <p:cNvSpPr txBox="1"/>
          <p:nvPr>
            <p:ph idx="1" type="subTitle"/>
          </p:nvPr>
        </p:nvSpPr>
        <p:spPr>
          <a:xfrm>
            <a:off x="625025" y="1331190"/>
            <a:ext cx="3375300" cy="1431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100"/>
              <a:buNone/>
              <a:defRPr sz="14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blipFill>
          <a:blip r:embed="rId2">
            <a:alphaModFix/>
          </a:blip>
          <a:stretch>
            <a:fillRect/>
          </a:stretch>
        </a:blipFill>
      </p:bgPr>
    </p:bg>
    <p:spTree>
      <p:nvGrpSpPr>
        <p:cNvPr id="34" name="Shape 34"/>
        <p:cNvGrpSpPr/>
        <p:nvPr/>
      </p:nvGrpSpPr>
      <p:grpSpPr>
        <a:xfrm>
          <a:off x="0" y="0"/>
          <a:ext cx="0" cy="0"/>
          <a:chOff x="0" y="0"/>
          <a:chExt cx="0" cy="0"/>
        </a:xfrm>
      </p:grpSpPr>
      <p:sp>
        <p:nvSpPr>
          <p:cNvPr id="35" name="Google Shape;35;p10"/>
          <p:cNvSpPr txBox="1"/>
          <p:nvPr>
            <p:ph type="ctrTitle"/>
          </p:nvPr>
        </p:nvSpPr>
        <p:spPr>
          <a:xfrm flipH="1">
            <a:off x="616848" y="1589117"/>
            <a:ext cx="3301800" cy="13254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3000">
                <a:solidFill>
                  <a:schemeClr val="accent1"/>
                </a:solidFill>
              </a:defRPr>
            </a:lvl1pPr>
            <a:lvl2pPr lvl="1" rtl="0" algn="ctr">
              <a:spcBef>
                <a:spcPts val="0"/>
              </a:spcBef>
              <a:spcAft>
                <a:spcPts val="0"/>
              </a:spcAft>
              <a:buClr>
                <a:srgbClr val="434343"/>
              </a:buClr>
              <a:buSzPts val="1800"/>
              <a:buNone/>
              <a:defRPr sz="1800">
                <a:solidFill>
                  <a:srgbClr val="434343"/>
                </a:solidFill>
              </a:defRPr>
            </a:lvl2pPr>
            <a:lvl3pPr lvl="2" rtl="0" algn="ctr">
              <a:spcBef>
                <a:spcPts val="0"/>
              </a:spcBef>
              <a:spcAft>
                <a:spcPts val="0"/>
              </a:spcAft>
              <a:buClr>
                <a:srgbClr val="434343"/>
              </a:buClr>
              <a:buSzPts val="1800"/>
              <a:buNone/>
              <a:defRPr sz="1800">
                <a:solidFill>
                  <a:srgbClr val="434343"/>
                </a:solidFill>
              </a:defRPr>
            </a:lvl3pPr>
            <a:lvl4pPr lvl="3" rtl="0" algn="ctr">
              <a:spcBef>
                <a:spcPts val="0"/>
              </a:spcBef>
              <a:spcAft>
                <a:spcPts val="0"/>
              </a:spcAft>
              <a:buClr>
                <a:srgbClr val="434343"/>
              </a:buClr>
              <a:buSzPts val="1800"/>
              <a:buNone/>
              <a:defRPr sz="1800">
                <a:solidFill>
                  <a:srgbClr val="434343"/>
                </a:solidFill>
              </a:defRPr>
            </a:lvl4pPr>
            <a:lvl5pPr lvl="4" rtl="0" algn="ctr">
              <a:spcBef>
                <a:spcPts val="0"/>
              </a:spcBef>
              <a:spcAft>
                <a:spcPts val="0"/>
              </a:spcAft>
              <a:buClr>
                <a:srgbClr val="434343"/>
              </a:buClr>
              <a:buSzPts val="1800"/>
              <a:buNone/>
              <a:defRPr sz="1800">
                <a:solidFill>
                  <a:srgbClr val="434343"/>
                </a:solidFill>
              </a:defRPr>
            </a:lvl5pPr>
            <a:lvl6pPr lvl="5" rtl="0" algn="ctr">
              <a:spcBef>
                <a:spcPts val="0"/>
              </a:spcBef>
              <a:spcAft>
                <a:spcPts val="0"/>
              </a:spcAft>
              <a:buClr>
                <a:srgbClr val="434343"/>
              </a:buClr>
              <a:buSzPts val="1800"/>
              <a:buNone/>
              <a:defRPr sz="1800">
                <a:solidFill>
                  <a:srgbClr val="434343"/>
                </a:solidFill>
              </a:defRPr>
            </a:lvl6pPr>
            <a:lvl7pPr lvl="6" rtl="0" algn="ctr">
              <a:spcBef>
                <a:spcPts val="0"/>
              </a:spcBef>
              <a:spcAft>
                <a:spcPts val="0"/>
              </a:spcAft>
              <a:buClr>
                <a:srgbClr val="434343"/>
              </a:buClr>
              <a:buSzPts val="1800"/>
              <a:buNone/>
              <a:defRPr sz="1800">
                <a:solidFill>
                  <a:srgbClr val="434343"/>
                </a:solidFill>
              </a:defRPr>
            </a:lvl7pPr>
            <a:lvl8pPr lvl="7" rtl="0" algn="ctr">
              <a:spcBef>
                <a:spcPts val="0"/>
              </a:spcBef>
              <a:spcAft>
                <a:spcPts val="0"/>
              </a:spcAft>
              <a:buClr>
                <a:srgbClr val="434343"/>
              </a:buClr>
              <a:buSzPts val="1800"/>
              <a:buNone/>
              <a:defRPr sz="1800">
                <a:solidFill>
                  <a:srgbClr val="434343"/>
                </a:solidFill>
              </a:defRPr>
            </a:lvl8pPr>
            <a:lvl9pPr lvl="8" rtl="0" algn="ctr">
              <a:spcBef>
                <a:spcPts val="0"/>
              </a:spcBef>
              <a:spcAft>
                <a:spcPts val="0"/>
              </a:spcAft>
              <a:buClr>
                <a:srgbClr val="434343"/>
              </a:buClr>
              <a:buSzPts val="1800"/>
              <a:buNone/>
              <a:defRPr sz="1800">
                <a:solidFill>
                  <a:srgbClr val="434343"/>
                </a:solidFill>
              </a:defRPr>
            </a:lvl9pPr>
          </a:lstStyle>
          <a:p/>
        </p:txBody>
      </p:sp>
      <p:sp>
        <p:nvSpPr>
          <p:cNvPr id="36" name="Google Shape;36;p10"/>
          <p:cNvSpPr txBox="1"/>
          <p:nvPr>
            <p:ph idx="1" type="subTitle"/>
          </p:nvPr>
        </p:nvSpPr>
        <p:spPr>
          <a:xfrm flipH="1">
            <a:off x="616948" y="2831770"/>
            <a:ext cx="2331300" cy="875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sz="14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slideLayout" Target="../slideLayouts/slideLayout22.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24" Type="http://schemas.openxmlformats.org/officeDocument/2006/relationships/theme" Target="../theme/theme1.xml"/><Relationship Id="rId12" Type="http://schemas.openxmlformats.org/officeDocument/2006/relationships/slideLayout" Target="../slideLayouts/slideLayout12.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no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400"/>
              <a:buFont typeface="Teko Light"/>
              <a:buNone/>
              <a:defRPr sz="2400">
                <a:solidFill>
                  <a:schemeClr val="dk1"/>
                </a:solidFill>
                <a:latin typeface="Teko Light"/>
                <a:ea typeface="Teko Light"/>
                <a:cs typeface="Teko Light"/>
                <a:sym typeface="Teko Light"/>
              </a:defRPr>
            </a:lvl1pPr>
            <a:lvl2pPr lvl="1" rtl="0">
              <a:spcBef>
                <a:spcPts val="0"/>
              </a:spcBef>
              <a:spcAft>
                <a:spcPts val="0"/>
              </a:spcAft>
              <a:buClr>
                <a:schemeClr val="dk1"/>
              </a:buClr>
              <a:buSzPts val="2400"/>
              <a:buFont typeface="Teko Light"/>
              <a:buNone/>
              <a:defRPr sz="2400">
                <a:solidFill>
                  <a:schemeClr val="dk1"/>
                </a:solidFill>
                <a:latin typeface="Teko Light"/>
                <a:ea typeface="Teko Light"/>
                <a:cs typeface="Teko Light"/>
                <a:sym typeface="Teko Light"/>
              </a:defRPr>
            </a:lvl2pPr>
            <a:lvl3pPr lvl="2" rtl="0">
              <a:spcBef>
                <a:spcPts val="0"/>
              </a:spcBef>
              <a:spcAft>
                <a:spcPts val="0"/>
              </a:spcAft>
              <a:buClr>
                <a:schemeClr val="dk1"/>
              </a:buClr>
              <a:buSzPts val="2400"/>
              <a:buFont typeface="Teko Light"/>
              <a:buNone/>
              <a:defRPr sz="2400">
                <a:solidFill>
                  <a:schemeClr val="dk1"/>
                </a:solidFill>
                <a:latin typeface="Teko Light"/>
                <a:ea typeface="Teko Light"/>
                <a:cs typeface="Teko Light"/>
                <a:sym typeface="Teko Light"/>
              </a:defRPr>
            </a:lvl3pPr>
            <a:lvl4pPr lvl="3" rtl="0">
              <a:spcBef>
                <a:spcPts val="0"/>
              </a:spcBef>
              <a:spcAft>
                <a:spcPts val="0"/>
              </a:spcAft>
              <a:buClr>
                <a:schemeClr val="dk1"/>
              </a:buClr>
              <a:buSzPts val="2400"/>
              <a:buFont typeface="Teko Light"/>
              <a:buNone/>
              <a:defRPr sz="2400">
                <a:solidFill>
                  <a:schemeClr val="dk1"/>
                </a:solidFill>
                <a:latin typeface="Teko Light"/>
                <a:ea typeface="Teko Light"/>
                <a:cs typeface="Teko Light"/>
                <a:sym typeface="Teko Light"/>
              </a:defRPr>
            </a:lvl4pPr>
            <a:lvl5pPr lvl="4" rtl="0">
              <a:spcBef>
                <a:spcPts val="0"/>
              </a:spcBef>
              <a:spcAft>
                <a:spcPts val="0"/>
              </a:spcAft>
              <a:buClr>
                <a:schemeClr val="dk1"/>
              </a:buClr>
              <a:buSzPts val="2400"/>
              <a:buFont typeface="Teko Light"/>
              <a:buNone/>
              <a:defRPr sz="2400">
                <a:solidFill>
                  <a:schemeClr val="dk1"/>
                </a:solidFill>
                <a:latin typeface="Teko Light"/>
                <a:ea typeface="Teko Light"/>
                <a:cs typeface="Teko Light"/>
                <a:sym typeface="Teko Light"/>
              </a:defRPr>
            </a:lvl5pPr>
            <a:lvl6pPr lvl="5" rtl="0">
              <a:spcBef>
                <a:spcPts val="0"/>
              </a:spcBef>
              <a:spcAft>
                <a:spcPts val="0"/>
              </a:spcAft>
              <a:buClr>
                <a:schemeClr val="dk1"/>
              </a:buClr>
              <a:buSzPts val="2400"/>
              <a:buFont typeface="Teko Light"/>
              <a:buNone/>
              <a:defRPr sz="2400">
                <a:solidFill>
                  <a:schemeClr val="dk1"/>
                </a:solidFill>
                <a:latin typeface="Teko Light"/>
                <a:ea typeface="Teko Light"/>
                <a:cs typeface="Teko Light"/>
                <a:sym typeface="Teko Light"/>
              </a:defRPr>
            </a:lvl6pPr>
            <a:lvl7pPr lvl="6" rtl="0">
              <a:spcBef>
                <a:spcPts val="0"/>
              </a:spcBef>
              <a:spcAft>
                <a:spcPts val="0"/>
              </a:spcAft>
              <a:buClr>
                <a:schemeClr val="dk1"/>
              </a:buClr>
              <a:buSzPts val="2400"/>
              <a:buFont typeface="Teko Light"/>
              <a:buNone/>
              <a:defRPr sz="2400">
                <a:solidFill>
                  <a:schemeClr val="dk1"/>
                </a:solidFill>
                <a:latin typeface="Teko Light"/>
                <a:ea typeface="Teko Light"/>
                <a:cs typeface="Teko Light"/>
                <a:sym typeface="Teko Light"/>
              </a:defRPr>
            </a:lvl7pPr>
            <a:lvl8pPr lvl="7" rtl="0">
              <a:spcBef>
                <a:spcPts val="0"/>
              </a:spcBef>
              <a:spcAft>
                <a:spcPts val="0"/>
              </a:spcAft>
              <a:buClr>
                <a:schemeClr val="dk1"/>
              </a:buClr>
              <a:buSzPts val="2400"/>
              <a:buFont typeface="Teko Light"/>
              <a:buNone/>
              <a:defRPr sz="2400">
                <a:solidFill>
                  <a:schemeClr val="dk1"/>
                </a:solidFill>
                <a:latin typeface="Teko Light"/>
                <a:ea typeface="Teko Light"/>
                <a:cs typeface="Teko Light"/>
                <a:sym typeface="Teko Light"/>
              </a:defRPr>
            </a:lvl8pPr>
            <a:lvl9pPr lvl="8" rtl="0">
              <a:spcBef>
                <a:spcPts val="0"/>
              </a:spcBef>
              <a:spcAft>
                <a:spcPts val="0"/>
              </a:spcAft>
              <a:buClr>
                <a:schemeClr val="dk1"/>
              </a:buClr>
              <a:buSzPts val="2400"/>
              <a:buFont typeface="Teko Light"/>
              <a:buNone/>
              <a:defRPr sz="2400">
                <a:solidFill>
                  <a:schemeClr val="dk1"/>
                </a:solidFill>
                <a:latin typeface="Teko Light"/>
                <a:ea typeface="Teko Light"/>
                <a:cs typeface="Teko Light"/>
                <a:sym typeface="Teko Ligh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1"/>
              </a:buClr>
              <a:buSzPts val="1800"/>
              <a:buFont typeface="Hind Vadodara Light"/>
              <a:buChar char="●"/>
              <a:defRPr sz="1800">
                <a:solidFill>
                  <a:schemeClr val="dk1"/>
                </a:solidFill>
                <a:latin typeface="Hind Vadodara Light"/>
                <a:ea typeface="Hind Vadodara Light"/>
                <a:cs typeface="Hind Vadodara Light"/>
                <a:sym typeface="Hind Vadodara Light"/>
              </a:defRPr>
            </a:lvl1pPr>
            <a:lvl2pPr indent="-317500" lvl="1" marL="914400" rtl="0">
              <a:lnSpc>
                <a:spcPct val="115000"/>
              </a:lnSpc>
              <a:spcBef>
                <a:spcPts val="1600"/>
              </a:spcBef>
              <a:spcAft>
                <a:spcPts val="0"/>
              </a:spcAft>
              <a:buClr>
                <a:schemeClr val="dk1"/>
              </a:buClr>
              <a:buSzPts val="1400"/>
              <a:buFont typeface="Hind Vadodara Light"/>
              <a:buChar char="○"/>
              <a:defRPr>
                <a:solidFill>
                  <a:schemeClr val="dk1"/>
                </a:solidFill>
                <a:latin typeface="Hind Vadodara Light"/>
                <a:ea typeface="Hind Vadodara Light"/>
                <a:cs typeface="Hind Vadodara Light"/>
                <a:sym typeface="Hind Vadodara Light"/>
              </a:defRPr>
            </a:lvl2pPr>
            <a:lvl3pPr indent="-304800" lvl="2" marL="1371600" rtl="0">
              <a:lnSpc>
                <a:spcPct val="115000"/>
              </a:lnSpc>
              <a:spcBef>
                <a:spcPts val="1600"/>
              </a:spcBef>
              <a:spcAft>
                <a:spcPts val="0"/>
              </a:spcAft>
              <a:buClr>
                <a:schemeClr val="dk1"/>
              </a:buClr>
              <a:buSzPts val="1200"/>
              <a:buFont typeface="Hind Vadodara Light"/>
              <a:buChar char="■"/>
              <a:defRPr sz="1200">
                <a:solidFill>
                  <a:schemeClr val="dk1"/>
                </a:solidFill>
                <a:latin typeface="Hind Vadodara Light"/>
                <a:ea typeface="Hind Vadodara Light"/>
                <a:cs typeface="Hind Vadodara Light"/>
                <a:sym typeface="Hind Vadodara Light"/>
              </a:defRPr>
            </a:lvl3pPr>
            <a:lvl4pPr indent="-304800" lvl="3" marL="1828800" rtl="0">
              <a:lnSpc>
                <a:spcPct val="115000"/>
              </a:lnSpc>
              <a:spcBef>
                <a:spcPts val="1600"/>
              </a:spcBef>
              <a:spcAft>
                <a:spcPts val="0"/>
              </a:spcAft>
              <a:buClr>
                <a:schemeClr val="dk1"/>
              </a:buClr>
              <a:buSzPts val="1200"/>
              <a:buFont typeface="Hind Vadodara Light"/>
              <a:buChar char="●"/>
              <a:defRPr sz="1200">
                <a:solidFill>
                  <a:schemeClr val="dk1"/>
                </a:solidFill>
                <a:latin typeface="Hind Vadodara Light"/>
                <a:ea typeface="Hind Vadodara Light"/>
                <a:cs typeface="Hind Vadodara Light"/>
                <a:sym typeface="Hind Vadodara Light"/>
              </a:defRPr>
            </a:lvl4pPr>
            <a:lvl5pPr indent="-304800" lvl="4" marL="2286000" rtl="0">
              <a:lnSpc>
                <a:spcPct val="115000"/>
              </a:lnSpc>
              <a:spcBef>
                <a:spcPts val="1600"/>
              </a:spcBef>
              <a:spcAft>
                <a:spcPts val="0"/>
              </a:spcAft>
              <a:buClr>
                <a:schemeClr val="dk1"/>
              </a:buClr>
              <a:buSzPts val="1200"/>
              <a:buFont typeface="Hind Vadodara Light"/>
              <a:buChar char="○"/>
              <a:defRPr sz="1200">
                <a:solidFill>
                  <a:schemeClr val="dk1"/>
                </a:solidFill>
                <a:latin typeface="Hind Vadodara Light"/>
                <a:ea typeface="Hind Vadodara Light"/>
                <a:cs typeface="Hind Vadodara Light"/>
                <a:sym typeface="Hind Vadodara Light"/>
              </a:defRPr>
            </a:lvl5pPr>
            <a:lvl6pPr indent="-304800" lvl="5" marL="2743200" rtl="0">
              <a:lnSpc>
                <a:spcPct val="115000"/>
              </a:lnSpc>
              <a:spcBef>
                <a:spcPts val="1600"/>
              </a:spcBef>
              <a:spcAft>
                <a:spcPts val="0"/>
              </a:spcAft>
              <a:buClr>
                <a:schemeClr val="dk1"/>
              </a:buClr>
              <a:buSzPts val="1200"/>
              <a:buFont typeface="Hind Vadodara Light"/>
              <a:buChar char="■"/>
              <a:defRPr sz="1200">
                <a:solidFill>
                  <a:schemeClr val="dk1"/>
                </a:solidFill>
                <a:latin typeface="Hind Vadodara Light"/>
                <a:ea typeface="Hind Vadodara Light"/>
                <a:cs typeface="Hind Vadodara Light"/>
                <a:sym typeface="Hind Vadodara Light"/>
              </a:defRPr>
            </a:lvl6pPr>
            <a:lvl7pPr indent="-304800" lvl="6" marL="3200400" rtl="0">
              <a:lnSpc>
                <a:spcPct val="115000"/>
              </a:lnSpc>
              <a:spcBef>
                <a:spcPts val="1600"/>
              </a:spcBef>
              <a:spcAft>
                <a:spcPts val="0"/>
              </a:spcAft>
              <a:buClr>
                <a:schemeClr val="dk1"/>
              </a:buClr>
              <a:buSzPts val="1200"/>
              <a:buFont typeface="Hind Vadodara Light"/>
              <a:buChar char="●"/>
              <a:defRPr sz="1200">
                <a:solidFill>
                  <a:schemeClr val="dk1"/>
                </a:solidFill>
                <a:latin typeface="Hind Vadodara Light"/>
                <a:ea typeface="Hind Vadodara Light"/>
                <a:cs typeface="Hind Vadodara Light"/>
                <a:sym typeface="Hind Vadodara Light"/>
              </a:defRPr>
            </a:lvl7pPr>
            <a:lvl8pPr indent="-304800" lvl="7" marL="3657600" rtl="0">
              <a:lnSpc>
                <a:spcPct val="115000"/>
              </a:lnSpc>
              <a:spcBef>
                <a:spcPts val="1600"/>
              </a:spcBef>
              <a:spcAft>
                <a:spcPts val="0"/>
              </a:spcAft>
              <a:buClr>
                <a:schemeClr val="dk1"/>
              </a:buClr>
              <a:buSzPts val="1200"/>
              <a:buFont typeface="Hind Vadodara Light"/>
              <a:buChar char="○"/>
              <a:defRPr sz="1200">
                <a:solidFill>
                  <a:schemeClr val="dk1"/>
                </a:solidFill>
                <a:latin typeface="Hind Vadodara Light"/>
                <a:ea typeface="Hind Vadodara Light"/>
                <a:cs typeface="Hind Vadodara Light"/>
                <a:sym typeface="Hind Vadodara Light"/>
              </a:defRPr>
            </a:lvl8pPr>
            <a:lvl9pPr indent="-304800" lvl="8" marL="4114800" rtl="0">
              <a:lnSpc>
                <a:spcPct val="115000"/>
              </a:lnSpc>
              <a:spcBef>
                <a:spcPts val="1600"/>
              </a:spcBef>
              <a:spcAft>
                <a:spcPts val="1600"/>
              </a:spcAft>
              <a:buClr>
                <a:schemeClr val="dk1"/>
              </a:buClr>
              <a:buSzPts val="1200"/>
              <a:buFont typeface="Hind Vadodara Light"/>
              <a:buChar char="■"/>
              <a:defRPr sz="1200">
                <a:solidFill>
                  <a:schemeClr val="dk1"/>
                </a:solidFill>
                <a:latin typeface="Hind Vadodara Light"/>
                <a:ea typeface="Hind Vadodara Light"/>
                <a:cs typeface="Hind Vadodara Light"/>
                <a:sym typeface="Hind Vadodara Ligh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0.xml"/><Relationship Id="rId3" Type="http://schemas.openxmlformats.org/officeDocument/2006/relationships/image" Target="../media/image3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xml"/><Relationship Id="rId3" Type="http://schemas.openxmlformats.org/officeDocument/2006/relationships/image" Target="../media/image1.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3.png"/><Relationship Id="rId4" Type="http://schemas.openxmlformats.org/officeDocument/2006/relationships/image" Target="../media/image6.png"/><Relationship Id="rId5" Type="http://schemas.openxmlformats.org/officeDocument/2006/relationships/image" Target="../media/image1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23.png"/><Relationship Id="rId4" Type="http://schemas.openxmlformats.org/officeDocument/2006/relationships/image" Target="../media/image20.png"/><Relationship Id="rId5" Type="http://schemas.openxmlformats.org/officeDocument/2006/relationships/image" Target="../media/image2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xml"/><Relationship Id="rId3" Type="http://schemas.openxmlformats.org/officeDocument/2006/relationships/image" Target="../media/image1.png"/><Relationship Id="rId4" Type="http://schemas.openxmlformats.org/officeDocument/2006/relationships/image" Target="../media/image2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24.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28.png"/><Relationship Id="rId4" Type="http://schemas.openxmlformats.org/officeDocument/2006/relationships/image" Target="../media/image2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30.png"/><Relationship Id="rId4" Type="http://schemas.openxmlformats.org/officeDocument/2006/relationships/image" Target="../media/image31.png"/><Relationship Id="rId5" Type="http://schemas.openxmlformats.org/officeDocument/2006/relationships/image" Target="../media/image25.png"/><Relationship Id="rId6" Type="http://schemas.openxmlformats.org/officeDocument/2006/relationships/hyperlink" Target="https://github.com/Digital-Image-Processing-IIITH/project-noisypixel/tree/main/src/segment" TargetMode="External"/><Relationship Id="rId7" Type="http://schemas.openxmlformats.org/officeDocument/2006/relationships/hyperlink" Target="https://github.com/Digital-Image-Processing-IIITH/project-noisypixel/blob/main/src/rag.py"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25"/>
          <p:cNvSpPr txBox="1"/>
          <p:nvPr>
            <p:ph type="ctrTitle"/>
          </p:nvPr>
        </p:nvSpPr>
        <p:spPr>
          <a:xfrm>
            <a:off x="1337750" y="1590475"/>
            <a:ext cx="6468300" cy="1745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4800"/>
              <a:t>AUTOMATIC IMAGE SEGMENTATION VIA DYNAMIC REGION MERGING</a:t>
            </a:r>
            <a:endParaRPr sz="4800"/>
          </a:p>
        </p:txBody>
      </p:sp>
      <p:sp>
        <p:nvSpPr>
          <p:cNvPr id="126" name="Google Shape;126;p25"/>
          <p:cNvSpPr txBox="1"/>
          <p:nvPr>
            <p:ph idx="1" type="subTitle"/>
          </p:nvPr>
        </p:nvSpPr>
        <p:spPr>
          <a:xfrm>
            <a:off x="199825" y="3766975"/>
            <a:ext cx="3715200" cy="126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Hind Vadodara"/>
                <a:ea typeface="Hind Vadodara"/>
                <a:cs typeface="Hind Vadodara"/>
                <a:sym typeface="Hind Vadodara"/>
              </a:rPr>
              <a:t>Team Noisy Pixel</a:t>
            </a:r>
            <a:endParaRPr b="1">
              <a:latin typeface="Hind Vadodara"/>
              <a:ea typeface="Hind Vadodara"/>
              <a:cs typeface="Hind Vadodara"/>
              <a:sym typeface="Hind Vadodara"/>
            </a:endParaRPr>
          </a:p>
          <a:p>
            <a:pPr indent="0" lvl="0" marL="0" rtl="0" algn="l">
              <a:spcBef>
                <a:spcPts val="0"/>
              </a:spcBef>
              <a:spcAft>
                <a:spcPts val="0"/>
              </a:spcAft>
              <a:buNone/>
            </a:pPr>
            <a:r>
              <a:t/>
            </a:r>
            <a:endParaRPr/>
          </a:p>
          <a:p>
            <a:pPr indent="0" lvl="0" marL="0" rtl="0" algn="l">
              <a:spcBef>
                <a:spcPts val="0"/>
              </a:spcBef>
              <a:spcAft>
                <a:spcPts val="0"/>
              </a:spcAft>
              <a:buNone/>
            </a:pPr>
            <a:r>
              <a:rPr lang="en"/>
              <a:t>Shubham Dokania (2020701016)</a:t>
            </a:r>
            <a:endParaRPr/>
          </a:p>
          <a:p>
            <a:pPr indent="0" lvl="0" marL="0" rtl="0" algn="l">
              <a:spcBef>
                <a:spcPts val="0"/>
              </a:spcBef>
              <a:spcAft>
                <a:spcPts val="0"/>
              </a:spcAft>
              <a:buNone/>
            </a:pPr>
            <a:r>
              <a:rPr lang="en"/>
              <a:t>Shanthika Shankar Naik (2020701013)</a:t>
            </a:r>
            <a:endParaRPr/>
          </a:p>
          <a:p>
            <a:pPr indent="0" lvl="0" marL="0" rtl="0" algn="l">
              <a:spcBef>
                <a:spcPts val="0"/>
              </a:spcBef>
              <a:spcAft>
                <a:spcPts val="0"/>
              </a:spcAft>
              <a:buNone/>
            </a:pPr>
            <a:r>
              <a:rPr lang="en"/>
              <a:t>Sai Amrit Patnaik (2020701026)</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02" name="Shape 202"/>
        <p:cNvGrpSpPr/>
        <p:nvPr/>
      </p:nvGrpSpPr>
      <p:grpSpPr>
        <a:xfrm>
          <a:off x="0" y="0"/>
          <a:ext cx="0" cy="0"/>
          <a:chOff x="0" y="0"/>
          <a:chExt cx="0" cy="0"/>
        </a:xfrm>
      </p:grpSpPr>
      <p:sp>
        <p:nvSpPr>
          <p:cNvPr id="203" name="Google Shape;203;p34"/>
          <p:cNvSpPr txBox="1"/>
          <p:nvPr>
            <p:ph idx="1" type="subTitle"/>
          </p:nvPr>
        </p:nvSpPr>
        <p:spPr>
          <a:xfrm>
            <a:off x="625025" y="1331193"/>
            <a:ext cx="3375300" cy="46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 you have any questions?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04" name="Google Shape;204;p34"/>
          <p:cNvSpPr txBox="1"/>
          <p:nvPr>
            <p:ph type="title"/>
          </p:nvPr>
        </p:nvSpPr>
        <p:spPr>
          <a:xfrm>
            <a:off x="625025" y="35533"/>
            <a:ext cx="4045200" cy="1482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THANKS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26"/>
          <p:cNvSpPr txBox="1"/>
          <p:nvPr>
            <p:ph type="title"/>
          </p:nvPr>
        </p:nvSpPr>
        <p:spPr>
          <a:xfrm>
            <a:off x="1835375" y="283600"/>
            <a:ext cx="5479500" cy="630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SEGMENTATION WITH REGION GRAPHS</a:t>
            </a:r>
            <a:endParaRPr/>
          </a:p>
        </p:txBody>
      </p:sp>
      <p:sp>
        <p:nvSpPr>
          <p:cNvPr id="132" name="Google Shape;132;p26"/>
          <p:cNvSpPr txBox="1"/>
          <p:nvPr>
            <p:ph idx="1" type="subTitle"/>
          </p:nvPr>
        </p:nvSpPr>
        <p:spPr>
          <a:xfrm flipH="1">
            <a:off x="549725" y="1250725"/>
            <a:ext cx="8050800" cy="3818700"/>
          </a:xfrm>
          <a:prstGeom prst="rect">
            <a:avLst/>
          </a:prstGeom>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a:t>Segmentation is a difficult problem to solve in image processing and computer vision, yet contains high potential for image understanding, analysis, and is useful in several downstream tasks.</a:t>
            </a:r>
            <a:endParaRPr/>
          </a:p>
          <a:p>
            <a:pPr indent="-304800" lvl="0" marL="457200" rtl="0" algn="l">
              <a:lnSpc>
                <a:spcPct val="115000"/>
              </a:lnSpc>
              <a:spcBef>
                <a:spcPts val="1600"/>
              </a:spcBef>
              <a:spcAft>
                <a:spcPts val="0"/>
              </a:spcAft>
              <a:buSzPts val="1200"/>
              <a:buChar char="-"/>
            </a:pPr>
            <a:r>
              <a:rPr lang="en"/>
              <a:t>For this paper, we start with an initially over-segmented image with many regions (can contain vertices or super-pixels).</a:t>
            </a:r>
            <a:endParaRPr/>
          </a:p>
          <a:p>
            <a:pPr indent="-304800" lvl="0" marL="457200" rtl="0" algn="l">
              <a:lnSpc>
                <a:spcPct val="115000"/>
              </a:lnSpc>
              <a:spcBef>
                <a:spcPts val="0"/>
              </a:spcBef>
              <a:spcAft>
                <a:spcPts val="0"/>
              </a:spcAft>
              <a:buSzPts val="1200"/>
              <a:buChar char="-"/>
            </a:pPr>
            <a:r>
              <a:rPr lang="en"/>
              <a:t>Formulate the image as a graph and segmentation over this graph as an </a:t>
            </a:r>
            <a:r>
              <a:rPr lang="en"/>
              <a:t>optimization</a:t>
            </a:r>
            <a:r>
              <a:rPr lang="en"/>
              <a:t> problem.</a:t>
            </a:r>
            <a:endParaRPr/>
          </a:p>
          <a:p>
            <a:pPr indent="-304800" lvl="0" marL="457200" rtl="0" algn="l">
              <a:lnSpc>
                <a:spcPct val="115000"/>
              </a:lnSpc>
              <a:spcBef>
                <a:spcPts val="0"/>
              </a:spcBef>
              <a:spcAft>
                <a:spcPts val="0"/>
              </a:spcAft>
              <a:buSzPts val="1200"/>
              <a:buChar char="-"/>
            </a:pPr>
            <a:r>
              <a:rPr lang="en"/>
              <a:t>Iteratively merge regions according to some statistical tests.</a:t>
            </a:r>
            <a:endParaRPr/>
          </a:p>
          <a:p>
            <a:pPr indent="-304800" lvl="0" marL="457200" rtl="0" algn="l">
              <a:lnSpc>
                <a:spcPct val="115000"/>
              </a:lnSpc>
              <a:spcBef>
                <a:spcPts val="0"/>
              </a:spcBef>
              <a:spcAft>
                <a:spcPts val="0"/>
              </a:spcAft>
              <a:buSzPts val="1200"/>
              <a:buChar char="-"/>
            </a:pPr>
            <a:r>
              <a:rPr lang="en"/>
              <a:t>Build the objective function and propose a solution based on dynamic programming.</a:t>
            </a:r>
            <a:endParaRPr/>
          </a:p>
          <a:p>
            <a:pPr indent="-304800" lvl="0" marL="457200" rtl="0" algn="l">
              <a:lnSpc>
                <a:spcPct val="115000"/>
              </a:lnSpc>
              <a:spcBef>
                <a:spcPts val="0"/>
              </a:spcBef>
              <a:spcAft>
                <a:spcPts val="0"/>
              </a:spcAft>
              <a:buSzPts val="1200"/>
              <a:buChar char="-"/>
            </a:pPr>
            <a:r>
              <a:rPr lang="en"/>
              <a:t>Show that local segmentation using this method also satisfies global segmentation properties.</a:t>
            </a:r>
            <a:endParaRPr/>
          </a:p>
          <a:p>
            <a:pPr indent="0" lvl="0" marL="0" rtl="0" algn="l">
              <a:lnSpc>
                <a:spcPct val="115000"/>
              </a:lnSpc>
              <a:spcBef>
                <a:spcPts val="1600"/>
              </a:spcBef>
              <a:spcAft>
                <a:spcPts val="0"/>
              </a:spcAft>
              <a:buNone/>
            </a:pPr>
            <a:r>
              <a:rPr b="1" lang="en">
                <a:latin typeface="Hind Vadodara"/>
                <a:ea typeface="Hind Vadodara"/>
                <a:cs typeface="Hind Vadodara"/>
                <a:sym typeface="Hind Vadodara"/>
              </a:rPr>
              <a:t>Building the Region Graph</a:t>
            </a:r>
            <a:endParaRPr b="1">
              <a:latin typeface="Hind Vadodara"/>
              <a:ea typeface="Hind Vadodara"/>
              <a:cs typeface="Hind Vadodara"/>
              <a:sym typeface="Hind Vadodara"/>
            </a:endParaRPr>
          </a:p>
          <a:p>
            <a:pPr indent="-304800" lvl="0" marL="457200" rtl="0" algn="l">
              <a:lnSpc>
                <a:spcPct val="115000"/>
              </a:lnSpc>
              <a:spcBef>
                <a:spcPts val="1600"/>
              </a:spcBef>
              <a:spcAft>
                <a:spcPts val="0"/>
              </a:spcAft>
              <a:buSzPts val="1200"/>
              <a:buChar char="-"/>
            </a:pPr>
            <a:r>
              <a:rPr lang="en"/>
              <a:t>Given an image, we consider the it in the form of a graph G = (V, E), with V as the set of vertices and E as the set of edges.</a:t>
            </a:r>
            <a:endParaRPr/>
          </a:p>
          <a:p>
            <a:pPr indent="-304800" lvl="0" marL="457200" rtl="0" algn="l">
              <a:lnSpc>
                <a:spcPct val="115000"/>
              </a:lnSpc>
              <a:spcBef>
                <a:spcPts val="0"/>
              </a:spcBef>
              <a:spcAft>
                <a:spcPts val="0"/>
              </a:spcAft>
              <a:buSzPts val="1200"/>
              <a:buChar char="-"/>
            </a:pPr>
            <a:r>
              <a:rPr lang="en"/>
              <a:t>The graph G is an undirected graph, and the collection of vertices represent pixels or regions. The edges connect these regions which are adjacent to each other.</a:t>
            </a:r>
            <a:endParaRPr/>
          </a:p>
          <a:p>
            <a:pPr indent="-304800" lvl="0" marL="457200" rtl="0" algn="l">
              <a:lnSpc>
                <a:spcPct val="115000"/>
              </a:lnSpc>
              <a:spcBef>
                <a:spcPts val="0"/>
              </a:spcBef>
              <a:spcAft>
                <a:spcPts val="0"/>
              </a:spcAft>
              <a:buSzPts val="1200"/>
              <a:buChar char="-"/>
            </a:pPr>
            <a:r>
              <a:rPr lang="en"/>
              <a:t>Each edge has an associated weight which is given by minimum dissimilarity between two regions.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6" name="Shape 136"/>
        <p:cNvGrpSpPr/>
        <p:nvPr/>
      </p:nvGrpSpPr>
      <p:grpSpPr>
        <a:xfrm>
          <a:off x="0" y="0"/>
          <a:ext cx="0" cy="0"/>
          <a:chOff x="0" y="0"/>
          <a:chExt cx="0" cy="0"/>
        </a:xfrm>
      </p:grpSpPr>
      <p:sp>
        <p:nvSpPr>
          <p:cNvPr id="137" name="Google Shape;137;p27"/>
          <p:cNvSpPr txBox="1"/>
          <p:nvPr>
            <p:ph idx="15" type="title"/>
          </p:nvPr>
        </p:nvSpPr>
        <p:spPr>
          <a:xfrm>
            <a:off x="2421000" y="189174"/>
            <a:ext cx="4302000" cy="618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CONDITIONS (REGION MERGING)</a:t>
            </a:r>
            <a:endParaRPr sz="3600"/>
          </a:p>
        </p:txBody>
      </p:sp>
      <p:sp>
        <p:nvSpPr>
          <p:cNvPr id="138" name="Google Shape;138;p27"/>
          <p:cNvSpPr txBox="1"/>
          <p:nvPr>
            <p:ph idx="1" type="subTitle"/>
          </p:nvPr>
        </p:nvSpPr>
        <p:spPr>
          <a:xfrm flipH="1">
            <a:off x="1478725" y="913600"/>
            <a:ext cx="6395700" cy="18597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SzPts val="1100"/>
              <a:buChar char="-"/>
            </a:pPr>
            <a:r>
              <a:rPr lang="en" sz="1100"/>
              <a:t>Region Merging is essentially a two part process:</a:t>
            </a:r>
            <a:endParaRPr sz="1100"/>
          </a:p>
          <a:p>
            <a:pPr indent="-292100" lvl="1" marL="914400" rtl="0" algn="l">
              <a:lnSpc>
                <a:spcPct val="115000"/>
              </a:lnSpc>
              <a:spcBef>
                <a:spcPts val="0"/>
              </a:spcBef>
              <a:spcAft>
                <a:spcPts val="0"/>
              </a:spcAft>
              <a:buSzPts val="1000"/>
              <a:buChar char="-"/>
            </a:pPr>
            <a:r>
              <a:rPr lang="en" sz="1000"/>
              <a:t>First, we need to check whether two regions are compatible with each other to be merged or not.</a:t>
            </a:r>
            <a:endParaRPr sz="1000"/>
          </a:p>
          <a:p>
            <a:pPr indent="-298450" lvl="1" marL="914400" rtl="0" algn="l">
              <a:lnSpc>
                <a:spcPct val="115000"/>
              </a:lnSpc>
              <a:spcBef>
                <a:spcPts val="0"/>
              </a:spcBef>
              <a:spcAft>
                <a:spcPts val="0"/>
              </a:spcAft>
              <a:buSzPts val="1100"/>
              <a:buChar char="-"/>
            </a:pPr>
            <a:r>
              <a:rPr lang="en" sz="1000"/>
              <a:t>Second, we need to decide a stopping criterion, otherwise all regions will eventually end up being merged together</a:t>
            </a:r>
            <a:r>
              <a:rPr lang="en" sz="1100"/>
              <a:t>.</a:t>
            </a:r>
            <a:endParaRPr sz="1100"/>
          </a:p>
          <a:p>
            <a:pPr indent="-298450" lvl="0" marL="457200" rtl="0" algn="l">
              <a:lnSpc>
                <a:spcPct val="115000"/>
              </a:lnSpc>
              <a:spcBef>
                <a:spcPts val="0"/>
              </a:spcBef>
              <a:spcAft>
                <a:spcPts val="0"/>
              </a:spcAft>
              <a:buSzPts val="1100"/>
              <a:buChar char="-"/>
            </a:pPr>
            <a:r>
              <a:rPr lang="en" sz="1100"/>
              <a:t>For region merging, the weights over edges of the graph are considered. The regions with are most similar among themselves are merged together.</a:t>
            </a:r>
            <a:endParaRPr sz="1100"/>
          </a:p>
          <a:p>
            <a:pPr indent="-298450" lvl="0" marL="457200" rtl="0" algn="l">
              <a:lnSpc>
                <a:spcPct val="115000"/>
              </a:lnSpc>
              <a:spcBef>
                <a:spcPts val="0"/>
              </a:spcBef>
              <a:spcAft>
                <a:spcPts val="0"/>
              </a:spcAft>
              <a:buSzPts val="1100"/>
              <a:buChar char="-"/>
            </a:pPr>
            <a:r>
              <a:rPr lang="en" sz="1100"/>
              <a:t>For a stopping test, we use the Sequential Probability Ratio Test (SPRT) proposed by Wald. </a:t>
            </a:r>
            <a:endParaRPr sz="1100"/>
          </a:p>
          <a:p>
            <a:pPr indent="-298450" lvl="0" marL="457200" rtl="0" algn="l">
              <a:lnSpc>
                <a:spcPct val="115000"/>
              </a:lnSpc>
              <a:spcBef>
                <a:spcPts val="0"/>
              </a:spcBef>
              <a:spcAft>
                <a:spcPts val="0"/>
              </a:spcAft>
              <a:buSzPts val="1100"/>
              <a:buChar char="-"/>
            </a:pPr>
            <a:r>
              <a:rPr lang="en" sz="1100"/>
              <a:t>These tests take into account, the visual cues present in the image and the region to make a decision for merging.</a:t>
            </a:r>
            <a:endParaRPr sz="1100"/>
          </a:p>
        </p:txBody>
      </p:sp>
      <p:pic>
        <p:nvPicPr>
          <p:cNvPr id="139" name="Google Shape;139;p27"/>
          <p:cNvPicPr preferRelativeResize="0"/>
          <p:nvPr/>
        </p:nvPicPr>
        <p:blipFill>
          <a:blip r:embed="rId4">
            <a:alphaModFix/>
          </a:blip>
          <a:stretch>
            <a:fillRect/>
          </a:stretch>
        </p:blipFill>
        <p:spPr>
          <a:xfrm>
            <a:off x="2109550" y="2997850"/>
            <a:ext cx="4924900" cy="10471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pic>
        <p:nvPicPr>
          <p:cNvPr id="144" name="Google Shape;144;p28"/>
          <p:cNvPicPr preferRelativeResize="0"/>
          <p:nvPr/>
        </p:nvPicPr>
        <p:blipFill>
          <a:blip r:embed="rId3">
            <a:alphaModFix/>
          </a:blip>
          <a:stretch>
            <a:fillRect/>
          </a:stretch>
        </p:blipFill>
        <p:spPr>
          <a:xfrm>
            <a:off x="631500" y="3555050"/>
            <a:ext cx="3124356" cy="901600"/>
          </a:xfrm>
          <a:prstGeom prst="rect">
            <a:avLst/>
          </a:prstGeom>
          <a:noFill/>
          <a:ln>
            <a:noFill/>
          </a:ln>
        </p:spPr>
      </p:pic>
      <p:sp>
        <p:nvSpPr>
          <p:cNvPr id="145" name="Google Shape;145;p28"/>
          <p:cNvSpPr txBox="1"/>
          <p:nvPr>
            <p:ph idx="1" type="subTitle"/>
          </p:nvPr>
        </p:nvSpPr>
        <p:spPr>
          <a:xfrm flipH="1">
            <a:off x="546600" y="1132000"/>
            <a:ext cx="8050800" cy="3891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100"/>
              <a:t>We assume a parameter     be related to the distribution of random cues in the image i.e. we gather information about the parameter by observing the random variable in multiple successive steps by hypothesis testing.</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rPr lang="en" sz="1100"/>
              <a:t>We form a null hypothesis  for the evaluation task that whether two regions are “consistent” or “inconsistent”, which are denoted by the null hypothesis and the alternate hypothesis.</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rPr lang="en" sz="1100"/>
              <a:t>The property of the hypothesis is a hidden state which is not directly observable but is statistically linked to the observable cues.</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rPr lang="en" sz="1100"/>
              <a:t>We make use of the </a:t>
            </a:r>
            <a:r>
              <a:rPr i="1" lang="en" sz="1100"/>
              <a:t>SPRT </a:t>
            </a:r>
            <a:r>
              <a:rPr lang="en" sz="1100"/>
              <a:t>(Sequential Probability Ratio Test) to make successive assumptions about the regions to arrive at value for the parameters which then helps in deciding which hypothesis to select.</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rPr lang="en" sz="1100"/>
              <a:t>We observe the distribution of random cues in a sequential manner until a likelihood ratio for hypothesis testing goes out of a predefined interval (B, A).</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rPr lang="en" sz="1100"/>
              <a:t>The final likelihood for testing is the sum of individual ratio tests. We terminate the test in case any of the range constraint is violated</a:t>
            </a:r>
            <a:endParaRPr sz="1100"/>
          </a:p>
          <a:p>
            <a:pPr indent="0" lvl="0" marL="0" rtl="0" algn="l">
              <a:spcBef>
                <a:spcPts val="0"/>
              </a:spcBef>
              <a:spcAft>
                <a:spcPts val="0"/>
              </a:spcAft>
              <a:buNone/>
            </a:pPr>
            <a:r>
              <a:t/>
            </a:r>
            <a:endParaRPr sz="1100"/>
          </a:p>
        </p:txBody>
      </p:sp>
      <p:sp>
        <p:nvSpPr>
          <p:cNvPr id="146" name="Google Shape;146;p28"/>
          <p:cNvSpPr txBox="1"/>
          <p:nvPr>
            <p:ph type="title"/>
          </p:nvPr>
        </p:nvSpPr>
        <p:spPr>
          <a:xfrm>
            <a:off x="2421000" y="283608"/>
            <a:ext cx="4302000" cy="630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TEST CONSISTENCY</a:t>
            </a:r>
            <a:endParaRPr/>
          </a:p>
        </p:txBody>
      </p:sp>
      <p:pic>
        <p:nvPicPr>
          <p:cNvPr descr="{&quot;font&quot;:{&quot;family&quot;:&quot;Hind Vadodara&quot;,&quot;color&quot;:&quot;#383536&quot;,&quot;size&quot;:11.999999999999998},&quot;type&quot;:&quot;$&quot;,&quot;code&quot;:&quot;$\\theta$&quot;,&quot;id&quot;:&quot;1&quot;,&quot;ts&quot;:1604055587273,&quot;cs&quot;:&quot;CMRjNvG8Q/idmfLh7gbTCw==&quot;,&quot;size&quot;:{&quot;width&quot;:8.000003149606306,&quot;height&quot;:13.00000511811025}}" id="147" name="Google Shape;147;p28"/>
          <p:cNvPicPr preferRelativeResize="0"/>
          <p:nvPr/>
        </p:nvPicPr>
        <p:blipFill>
          <a:blip r:embed="rId4">
            <a:alphaModFix/>
          </a:blip>
          <a:stretch>
            <a:fillRect/>
          </a:stretch>
        </p:blipFill>
        <p:spPr>
          <a:xfrm>
            <a:off x="2104375" y="1197300"/>
            <a:ext cx="80475" cy="130775"/>
          </a:xfrm>
          <a:prstGeom prst="rect">
            <a:avLst/>
          </a:prstGeom>
          <a:noFill/>
          <a:ln>
            <a:noFill/>
          </a:ln>
        </p:spPr>
      </p:pic>
      <p:pic>
        <p:nvPicPr>
          <p:cNvPr id="148" name="Google Shape;148;p28"/>
          <p:cNvPicPr preferRelativeResize="0"/>
          <p:nvPr/>
        </p:nvPicPr>
        <p:blipFill>
          <a:blip r:embed="rId5">
            <a:alphaModFix/>
          </a:blip>
          <a:stretch>
            <a:fillRect/>
          </a:stretch>
        </p:blipFill>
        <p:spPr>
          <a:xfrm>
            <a:off x="3875600" y="3558175"/>
            <a:ext cx="4514850" cy="8953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29"/>
          <p:cNvSpPr txBox="1"/>
          <p:nvPr>
            <p:ph type="title"/>
          </p:nvPr>
        </p:nvSpPr>
        <p:spPr>
          <a:xfrm>
            <a:off x="2421000" y="283608"/>
            <a:ext cx="4302000" cy="630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RAG &amp; MERGING</a:t>
            </a:r>
            <a:endParaRPr/>
          </a:p>
        </p:txBody>
      </p:sp>
      <p:pic>
        <p:nvPicPr>
          <p:cNvPr id="154" name="Google Shape;154;p29"/>
          <p:cNvPicPr preferRelativeResize="0"/>
          <p:nvPr/>
        </p:nvPicPr>
        <p:blipFill>
          <a:blip r:embed="rId3">
            <a:alphaModFix/>
          </a:blip>
          <a:stretch>
            <a:fillRect/>
          </a:stretch>
        </p:blipFill>
        <p:spPr>
          <a:xfrm>
            <a:off x="225675" y="1807550"/>
            <a:ext cx="4346326" cy="3109526"/>
          </a:xfrm>
          <a:prstGeom prst="rect">
            <a:avLst/>
          </a:prstGeom>
          <a:noFill/>
          <a:ln>
            <a:noFill/>
          </a:ln>
        </p:spPr>
      </p:pic>
      <p:pic>
        <p:nvPicPr>
          <p:cNvPr id="155" name="Google Shape;155;p29"/>
          <p:cNvPicPr preferRelativeResize="0"/>
          <p:nvPr/>
        </p:nvPicPr>
        <p:blipFill>
          <a:blip r:embed="rId4">
            <a:alphaModFix/>
          </a:blip>
          <a:stretch>
            <a:fillRect/>
          </a:stretch>
        </p:blipFill>
        <p:spPr>
          <a:xfrm>
            <a:off x="6723000" y="1323952"/>
            <a:ext cx="2214550" cy="1695400"/>
          </a:xfrm>
          <a:prstGeom prst="rect">
            <a:avLst/>
          </a:prstGeom>
          <a:noFill/>
          <a:ln>
            <a:noFill/>
          </a:ln>
        </p:spPr>
      </p:pic>
      <p:pic>
        <p:nvPicPr>
          <p:cNvPr id="156" name="Google Shape;156;p29"/>
          <p:cNvPicPr preferRelativeResize="0"/>
          <p:nvPr/>
        </p:nvPicPr>
        <p:blipFill>
          <a:blip r:embed="rId5">
            <a:alphaModFix/>
          </a:blip>
          <a:stretch>
            <a:fillRect/>
          </a:stretch>
        </p:blipFill>
        <p:spPr>
          <a:xfrm>
            <a:off x="6723000" y="3089377"/>
            <a:ext cx="2214550" cy="1860500"/>
          </a:xfrm>
          <a:prstGeom prst="rect">
            <a:avLst/>
          </a:prstGeom>
          <a:noFill/>
          <a:ln>
            <a:noFill/>
          </a:ln>
        </p:spPr>
      </p:pic>
      <p:sp>
        <p:nvSpPr>
          <p:cNvPr id="157" name="Google Shape;157;p29"/>
          <p:cNvSpPr txBox="1"/>
          <p:nvPr/>
        </p:nvSpPr>
        <p:spPr>
          <a:xfrm>
            <a:off x="205175" y="1457450"/>
            <a:ext cx="4422000" cy="26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latin typeface="Hind Vadodara Light"/>
                <a:ea typeface="Hind Vadodara Light"/>
                <a:cs typeface="Hind Vadodara Light"/>
                <a:sym typeface="Hind Vadodara Light"/>
              </a:rPr>
              <a:t>Algorithm for consistency test</a:t>
            </a:r>
            <a:endParaRPr sz="1100">
              <a:latin typeface="Hind Vadodara Light"/>
              <a:ea typeface="Hind Vadodara Light"/>
              <a:cs typeface="Hind Vadodara Light"/>
              <a:sym typeface="Hind Vadodara Light"/>
            </a:endParaRPr>
          </a:p>
        </p:txBody>
      </p:sp>
      <p:sp>
        <p:nvSpPr>
          <p:cNvPr id="158" name="Google Shape;158;p29"/>
          <p:cNvSpPr txBox="1"/>
          <p:nvPr/>
        </p:nvSpPr>
        <p:spPr>
          <a:xfrm>
            <a:off x="5518475" y="1323950"/>
            <a:ext cx="1147800" cy="1209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100">
                <a:latin typeface="Hind Vadodara Light"/>
                <a:ea typeface="Hind Vadodara Light"/>
                <a:cs typeface="Hind Vadodara Light"/>
                <a:sym typeface="Hind Vadodara Light"/>
              </a:rPr>
              <a:t>Region Adjacency Graph formation from parts of Image</a:t>
            </a:r>
            <a:endParaRPr sz="1100">
              <a:latin typeface="Hind Vadodara Light"/>
              <a:ea typeface="Hind Vadodara Light"/>
              <a:cs typeface="Hind Vadodara Light"/>
              <a:sym typeface="Hind Vadodara Ligh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2" name="Shape 162"/>
        <p:cNvGrpSpPr/>
        <p:nvPr/>
      </p:nvGrpSpPr>
      <p:grpSpPr>
        <a:xfrm>
          <a:off x="0" y="0"/>
          <a:ext cx="0" cy="0"/>
          <a:chOff x="0" y="0"/>
          <a:chExt cx="0" cy="0"/>
        </a:xfrm>
      </p:grpSpPr>
      <p:sp>
        <p:nvSpPr>
          <p:cNvPr id="163" name="Google Shape;163;p30"/>
          <p:cNvSpPr txBox="1"/>
          <p:nvPr>
            <p:ph idx="15" type="title"/>
          </p:nvPr>
        </p:nvSpPr>
        <p:spPr>
          <a:xfrm>
            <a:off x="2421000" y="106125"/>
            <a:ext cx="4302000" cy="573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DYNAMIC REGION MERGING</a:t>
            </a:r>
            <a:endParaRPr sz="3600"/>
          </a:p>
        </p:txBody>
      </p:sp>
      <p:sp>
        <p:nvSpPr>
          <p:cNvPr id="164" name="Google Shape;164;p30"/>
          <p:cNvSpPr txBox="1"/>
          <p:nvPr>
            <p:ph idx="1" type="subTitle"/>
          </p:nvPr>
        </p:nvSpPr>
        <p:spPr>
          <a:xfrm flipH="1">
            <a:off x="898475" y="724400"/>
            <a:ext cx="7046700" cy="1785300"/>
          </a:xfrm>
          <a:prstGeom prst="rect">
            <a:avLst/>
          </a:prstGeom>
        </p:spPr>
        <p:txBody>
          <a:bodyPr anchorCtr="0" anchor="t" bIns="91425" lIns="91425" spcFirstLastPara="1" rIns="91425" wrap="square" tIns="91425">
            <a:noAutofit/>
          </a:bodyPr>
          <a:lstStyle/>
          <a:p>
            <a:pPr indent="-285750" lvl="0" marL="457200" rtl="0" algn="l">
              <a:lnSpc>
                <a:spcPct val="115000"/>
              </a:lnSpc>
              <a:spcBef>
                <a:spcPts val="0"/>
              </a:spcBef>
              <a:spcAft>
                <a:spcPts val="0"/>
              </a:spcAft>
              <a:buSzPts val="900"/>
              <a:buChar char="-"/>
            </a:pPr>
            <a:r>
              <a:rPr lang="en" sz="1100"/>
              <a:t>As stated before, we start with an over-segmented image. The reason is that small region provide more details about the structure of local areas in an image.</a:t>
            </a:r>
            <a:endParaRPr sz="1100"/>
          </a:p>
          <a:p>
            <a:pPr indent="-285750" lvl="0" marL="457200" rtl="0" algn="l">
              <a:lnSpc>
                <a:spcPct val="115000"/>
              </a:lnSpc>
              <a:spcBef>
                <a:spcPts val="0"/>
              </a:spcBef>
              <a:spcAft>
                <a:spcPts val="0"/>
              </a:spcAft>
              <a:buSzPts val="900"/>
              <a:buChar char="-"/>
            </a:pPr>
            <a:r>
              <a:rPr lang="en" sz="1100"/>
              <a:t>We can use watershed, SLIC, or K-means based simple methods to obtain such an initial segmentation easily.</a:t>
            </a:r>
            <a:endParaRPr sz="1100"/>
          </a:p>
          <a:p>
            <a:pPr indent="-285750" lvl="0" marL="457200" rtl="0" algn="l">
              <a:lnSpc>
                <a:spcPct val="115000"/>
              </a:lnSpc>
              <a:spcBef>
                <a:spcPts val="0"/>
              </a:spcBef>
              <a:spcAft>
                <a:spcPts val="0"/>
              </a:spcAft>
              <a:buSzPts val="900"/>
              <a:buChar char="-"/>
            </a:pPr>
            <a:r>
              <a:rPr lang="en" sz="1100"/>
              <a:t>Considering the region merging as a labelling problem, we see that each region in the graph changes from an initial label to a new label on each iteration (could be same or repetitive as well), and we want to find the overall final label for these regions.</a:t>
            </a:r>
            <a:endParaRPr sz="1100"/>
          </a:p>
          <a:p>
            <a:pPr indent="-285750" lvl="0" marL="457200" rtl="0" algn="l">
              <a:lnSpc>
                <a:spcPct val="115000"/>
              </a:lnSpc>
              <a:spcBef>
                <a:spcPts val="0"/>
              </a:spcBef>
              <a:spcAft>
                <a:spcPts val="0"/>
              </a:spcAft>
              <a:buSzPts val="900"/>
              <a:buChar char="-"/>
            </a:pPr>
            <a:r>
              <a:rPr lang="en" sz="1100"/>
              <a:t>In this setup, the final label is not unique due to the random sampling in SPRT test.</a:t>
            </a:r>
            <a:endParaRPr sz="1100"/>
          </a:p>
          <a:p>
            <a:pPr indent="-285750" lvl="0" marL="457200" rtl="0" algn="l">
              <a:lnSpc>
                <a:spcPct val="115000"/>
              </a:lnSpc>
              <a:spcBef>
                <a:spcPts val="0"/>
              </a:spcBef>
              <a:spcAft>
                <a:spcPts val="0"/>
              </a:spcAft>
              <a:buSzPts val="900"/>
              <a:buChar char="-"/>
            </a:pPr>
            <a:r>
              <a:rPr lang="en" sz="1100"/>
              <a:t>In the process of merging, the label of each region is sequentially transited from initial to the final one; forming a sequence.</a:t>
            </a:r>
            <a:endParaRPr sz="1100"/>
          </a:p>
        </p:txBody>
      </p:sp>
      <p:pic>
        <p:nvPicPr>
          <p:cNvPr id="165" name="Google Shape;165;p30"/>
          <p:cNvPicPr preferRelativeResize="0"/>
          <p:nvPr/>
        </p:nvPicPr>
        <p:blipFill>
          <a:blip r:embed="rId4">
            <a:alphaModFix/>
          </a:blip>
          <a:stretch>
            <a:fillRect/>
          </a:stretch>
        </p:blipFill>
        <p:spPr>
          <a:xfrm>
            <a:off x="1364038" y="3417196"/>
            <a:ext cx="3172575" cy="1081575"/>
          </a:xfrm>
          <a:prstGeom prst="rect">
            <a:avLst/>
          </a:prstGeom>
          <a:noFill/>
          <a:ln>
            <a:noFill/>
          </a:ln>
        </p:spPr>
      </p:pic>
      <p:sp>
        <p:nvSpPr>
          <p:cNvPr id="166" name="Google Shape;166;p30"/>
          <p:cNvSpPr txBox="1"/>
          <p:nvPr/>
        </p:nvSpPr>
        <p:spPr>
          <a:xfrm>
            <a:off x="1364050" y="4527975"/>
            <a:ext cx="6581100" cy="297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i="1" lang="en" sz="1100">
                <a:solidFill>
                  <a:schemeClr val="dk1"/>
                </a:solidFill>
                <a:latin typeface="Hind Vadodara Light"/>
                <a:ea typeface="Hind Vadodara Light"/>
                <a:cs typeface="Hind Vadodara Light"/>
                <a:sym typeface="Hind Vadodara Light"/>
              </a:rPr>
              <a:t>To make things simpler, we can define this as a dynamic problem, as stated in the equation above.</a:t>
            </a:r>
            <a:endParaRPr i="1">
              <a:latin typeface="Hind Vadodara Light"/>
              <a:ea typeface="Hind Vadodara Light"/>
              <a:cs typeface="Hind Vadodara Light"/>
              <a:sym typeface="Hind Vadodara Light"/>
            </a:endParaRPr>
          </a:p>
        </p:txBody>
      </p:sp>
      <p:sp>
        <p:nvSpPr>
          <p:cNvPr id="167" name="Google Shape;167;p30"/>
          <p:cNvSpPr txBox="1"/>
          <p:nvPr/>
        </p:nvSpPr>
        <p:spPr>
          <a:xfrm>
            <a:off x="4506850" y="3313050"/>
            <a:ext cx="3473700" cy="806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i="1" lang="en" sz="1100">
                <a:solidFill>
                  <a:schemeClr val="dk1"/>
                </a:solidFill>
                <a:latin typeface="Hind Vadodara Light"/>
                <a:ea typeface="Hind Vadodara Light"/>
                <a:cs typeface="Hind Vadodara Light"/>
                <a:sym typeface="Hind Vadodara Light"/>
              </a:rPr>
              <a:t>We define the cost for one region, based on the above assumptions as shown (left). Here, each parameter in the final sum is the cost of transition over two labels in the same region.</a:t>
            </a:r>
            <a:endParaRPr i="1" sz="1100">
              <a:solidFill>
                <a:schemeClr val="dk1"/>
              </a:solidFill>
              <a:latin typeface="Hind Vadodara Light"/>
              <a:ea typeface="Hind Vadodara Light"/>
              <a:cs typeface="Hind Vadodara Light"/>
              <a:sym typeface="Hind Vadodara Light"/>
            </a:endParaRPr>
          </a:p>
          <a:p>
            <a:pPr indent="0" lvl="0" marL="0" rtl="0" algn="l">
              <a:spcBef>
                <a:spcPts val="1600"/>
              </a:spcBef>
              <a:spcAft>
                <a:spcPts val="0"/>
              </a:spcAft>
              <a:buNone/>
            </a:pPr>
            <a:r>
              <a:t/>
            </a:r>
            <a:endParaRPr i="1">
              <a:latin typeface="Hind Vadodara Light"/>
              <a:ea typeface="Hind Vadodara Light"/>
              <a:cs typeface="Hind Vadodara Light"/>
              <a:sym typeface="Hind Vadodara Light"/>
            </a:endParaRPr>
          </a:p>
        </p:txBody>
      </p:sp>
      <p:sp>
        <p:nvSpPr>
          <p:cNvPr id="168" name="Google Shape;168;p30"/>
          <p:cNvSpPr txBox="1"/>
          <p:nvPr/>
        </p:nvSpPr>
        <p:spPr>
          <a:xfrm>
            <a:off x="1195675" y="2554075"/>
            <a:ext cx="6820200" cy="714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 sz="1100">
                <a:solidFill>
                  <a:schemeClr val="dk1"/>
                </a:solidFill>
                <a:latin typeface="Hind Vadodara"/>
                <a:ea typeface="Hind Vadodara"/>
                <a:cs typeface="Hind Vadodara"/>
                <a:sym typeface="Hind Vadodara"/>
              </a:rPr>
              <a:t>OPTIMIZATION PROBLEM</a:t>
            </a:r>
            <a:br>
              <a:rPr b="1" lang="en" sz="1100">
                <a:solidFill>
                  <a:schemeClr val="dk1"/>
                </a:solidFill>
                <a:latin typeface="Hind Vadodara"/>
                <a:ea typeface="Hind Vadodara"/>
                <a:cs typeface="Hind Vadodara"/>
                <a:sym typeface="Hind Vadodara"/>
              </a:rPr>
            </a:br>
            <a:r>
              <a:rPr lang="en" sz="1100">
                <a:solidFill>
                  <a:schemeClr val="dk1"/>
                </a:solidFill>
                <a:latin typeface="Hind Vadodara Light"/>
                <a:ea typeface="Hind Vadodara Light"/>
                <a:cs typeface="Hind Vadodara Light"/>
                <a:sym typeface="Hind Vadodara Light"/>
              </a:rPr>
              <a:t>Ideally, we want to find the optimal sequence of merges which produces the union of optimal labeling for all the regions, and hence minimizes the cost of such transitions.</a:t>
            </a:r>
            <a:endParaRPr>
              <a:latin typeface="Hind Vadodara Light"/>
              <a:ea typeface="Hind Vadodara Light"/>
              <a:cs typeface="Hind Vadodara Light"/>
              <a:sym typeface="Hind Vadodara Ligh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31"/>
          <p:cNvSpPr txBox="1"/>
          <p:nvPr>
            <p:ph idx="1" type="subTitle"/>
          </p:nvPr>
        </p:nvSpPr>
        <p:spPr>
          <a:xfrm flipH="1">
            <a:off x="4002600" y="1013625"/>
            <a:ext cx="4090500" cy="1407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We can assume each transition as a layer in a graph, and the weight on the path to be the cost. This way, the changes happening across the entire RAG through time becomes a big graph problem where we need to find the shortest path.</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And for this task, the dijkstra’s algorithm is taken into application.</a:t>
            </a:r>
            <a:endParaRPr/>
          </a:p>
        </p:txBody>
      </p:sp>
      <p:sp>
        <p:nvSpPr>
          <p:cNvPr id="174" name="Google Shape;174;p31"/>
          <p:cNvSpPr txBox="1"/>
          <p:nvPr>
            <p:ph type="title"/>
          </p:nvPr>
        </p:nvSpPr>
        <p:spPr>
          <a:xfrm>
            <a:off x="2421000" y="283608"/>
            <a:ext cx="4302000" cy="630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Dynamic Programming Problem</a:t>
            </a:r>
            <a:endParaRPr/>
          </a:p>
        </p:txBody>
      </p:sp>
      <p:pic>
        <p:nvPicPr>
          <p:cNvPr id="175" name="Google Shape;175;p31"/>
          <p:cNvPicPr preferRelativeResize="0"/>
          <p:nvPr/>
        </p:nvPicPr>
        <p:blipFill>
          <a:blip r:embed="rId3">
            <a:alphaModFix/>
          </a:blip>
          <a:stretch>
            <a:fillRect/>
          </a:stretch>
        </p:blipFill>
        <p:spPr>
          <a:xfrm>
            <a:off x="201050" y="1112675"/>
            <a:ext cx="3801551" cy="2042750"/>
          </a:xfrm>
          <a:prstGeom prst="rect">
            <a:avLst/>
          </a:prstGeom>
          <a:noFill/>
          <a:ln>
            <a:noFill/>
          </a:ln>
        </p:spPr>
      </p:pic>
      <p:pic>
        <p:nvPicPr>
          <p:cNvPr id="176" name="Google Shape;176;p31"/>
          <p:cNvPicPr preferRelativeResize="0"/>
          <p:nvPr/>
        </p:nvPicPr>
        <p:blipFill>
          <a:blip r:embed="rId4">
            <a:alphaModFix/>
          </a:blip>
          <a:stretch>
            <a:fillRect/>
          </a:stretch>
        </p:blipFill>
        <p:spPr>
          <a:xfrm>
            <a:off x="3781000" y="3370800"/>
            <a:ext cx="4892925" cy="1599825"/>
          </a:xfrm>
          <a:prstGeom prst="rect">
            <a:avLst/>
          </a:prstGeom>
          <a:noFill/>
          <a:ln>
            <a:noFill/>
          </a:ln>
        </p:spPr>
      </p:pic>
      <p:sp>
        <p:nvSpPr>
          <p:cNvPr id="177" name="Google Shape;177;p31"/>
          <p:cNvSpPr txBox="1"/>
          <p:nvPr/>
        </p:nvSpPr>
        <p:spPr>
          <a:xfrm>
            <a:off x="2847100" y="3321275"/>
            <a:ext cx="933900" cy="778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100">
                <a:latin typeface="Hind Vadodara Light"/>
                <a:ea typeface="Hind Vadodara Light"/>
                <a:cs typeface="Hind Vadodara Light"/>
                <a:sym typeface="Hind Vadodara Light"/>
              </a:rPr>
              <a:t>Overall algorithm as a block</a:t>
            </a:r>
            <a:endParaRPr sz="1100">
              <a:latin typeface="Hind Vadodara Light"/>
              <a:ea typeface="Hind Vadodara Light"/>
              <a:cs typeface="Hind Vadodara Light"/>
              <a:sym typeface="Hind Vadodara Ligh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32"/>
          <p:cNvSpPr txBox="1"/>
          <p:nvPr>
            <p:ph idx="1" type="subTitle"/>
          </p:nvPr>
        </p:nvSpPr>
        <p:spPr>
          <a:xfrm flipH="1">
            <a:off x="546600" y="1163325"/>
            <a:ext cx="8050800" cy="1079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100"/>
              <a:t>It is easy to see that the previous algorithm has a high time complexity due to the evaluation of the minimum weights between regions for every change and requires a search over all edges at each iteration.</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rPr lang="en" sz="1100"/>
              <a:t>Such an evaluation is very slow and even for regions which have been merged, it becomes a redundant operation. To cope with this problem, the authors propose a variation to the graph which is formed by creating a Nearest neighbour alternative called the NNG (Nearest neighbour graph) </a:t>
            </a:r>
            <a:r>
              <a:rPr i="1" lang="en" sz="1100"/>
              <a:t>(left)</a:t>
            </a:r>
            <a:r>
              <a:rPr lang="en" sz="1100"/>
              <a:t>.</a:t>
            </a:r>
            <a:endParaRPr sz="1100"/>
          </a:p>
        </p:txBody>
      </p:sp>
      <p:sp>
        <p:nvSpPr>
          <p:cNvPr id="183" name="Google Shape;183;p32"/>
          <p:cNvSpPr txBox="1"/>
          <p:nvPr>
            <p:ph type="title"/>
          </p:nvPr>
        </p:nvSpPr>
        <p:spPr>
          <a:xfrm>
            <a:off x="2421000" y="283608"/>
            <a:ext cx="4302000" cy="630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NEAREST NEIGHBOUR GRAPH</a:t>
            </a:r>
            <a:endParaRPr/>
          </a:p>
        </p:txBody>
      </p:sp>
      <p:pic>
        <p:nvPicPr>
          <p:cNvPr id="184" name="Google Shape;184;p32"/>
          <p:cNvPicPr preferRelativeResize="0"/>
          <p:nvPr/>
        </p:nvPicPr>
        <p:blipFill>
          <a:blip r:embed="rId3">
            <a:alphaModFix/>
          </a:blip>
          <a:stretch>
            <a:fillRect/>
          </a:stretch>
        </p:blipFill>
        <p:spPr>
          <a:xfrm>
            <a:off x="643822" y="2301450"/>
            <a:ext cx="2088602" cy="1654125"/>
          </a:xfrm>
          <a:prstGeom prst="rect">
            <a:avLst/>
          </a:prstGeom>
          <a:noFill/>
          <a:ln>
            <a:noFill/>
          </a:ln>
        </p:spPr>
      </p:pic>
      <p:sp>
        <p:nvSpPr>
          <p:cNvPr id="185" name="Google Shape;185;p32"/>
          <p:cNvSpPr txBox="1"/>
          <p:nvPr/>
        </p:nvSpPr>
        <p:spPr>
          <a:xfrm>
            <a:off x="509400" y="4167875"/>
            <a:ext cx="7888500" cy="52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dk1"/>
                </a:solidFill>
                <a:latin typeface="Hind Vadodara Light"/>
                <a:ea typeface="Hind Vadodara Light"/>
                <a:cs typeface="Hind Vadodara Light"/>
                <a:sym typeface="Hind Vadodara Light"/>
              </a:rPr>
              <a:t>The nearest neighbour graph approach </a:t>
            </a:r>
            <a:r>
              <a:rPr i="1" lang="en" sz="1100">
                <a:solidFill>
                  <a:schemeClr val="dk1"/>
                </a:solidFill>
                <a:latin typeface="Hind Vadodara Light"/>
                <a:ea typeface="Hind Vadodara Light"/>
                <a:cs typeface="Hind Vadodara Light"/>
                <a:sym typeface="Hind Vadodara Light"/>
              </a:rPr>
              <a:t>(right)</a:t>
            </a:r>
            <a:r>
              <a:rPr lang="en" sz="1100">
                <a:solidFill>
                  <a:schemeClr val="dk1"/>
                </a:solidFill>
                <a:latin typeface="Hind Vadodara Light"/>
                <a:ea typeface="Hind Vadodara Light"/>
                <a:cs typeface="Hind Vadodara Light"/>
                <a:sym typeface="Hind Vadodara Light"/>
              </a:rPr>
              <a:t> follows the below algorithm by merging the region nodes into one and keeping track of the weight changes. Due to this, we also notice some desirable features in the search for new regions to be merged as shown below:</a:t>
            </a:r>
            <a:endParaRPr sz="1100">
              <a:latin typeface="Hind Vadodara Light"/>
              <a:ea typeface="Hind Vadodara Light"/>
              <a:cs typeface="Hind Vadodara Light"/>
              <a:sym typeface="Hind Vadodara Light"/>
            </a:endParaRPr>
          </a:p>
        </p:txBody>
      </p:sp>
      <p:pic>
        <p:nvPicPr>
          <p:cNvPr id="186" name="Google Shape;186;p32"/>
          <p:cNvPicPr preferRelativeResize="0"/>
          <p:nvPr/>
        </p:nvPicPr>
        <p:blipFill>
          <a:blip r:embed="rId4">
            <a:alphaModFix/>
          </a:blip>
          <a:stretch>
            <a:fillRect/>
          </a:stretch>
        </p:blipFill>
        <p:spPr>
          <a:xfrm>
            <a:off x="2870500" y="2301448"/>
            <a:ext cx="5458051" cy="16541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33"/>
          <p:cNvSpPr txBox="1"/>
          <p:nvPr>
            <p:ph type="title"/>
          </p:nvPr>
        </p:nvSpPr>
        <p:spPr>
          <a:xfrm>
            <a:off x="2421000" y="283608"/>
            <a:ext cx="4302000" cy="630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CURRENT PROGRESS</a:t>
            </a:r>
            <a:endParaRPr/>
          </a:p>
        </p:txBody>
      </p:sp>
      <p:pic>
        <p:nvPicPr>
          <p:cNvPr id="192" name="Google Shape;192;p33"/>
          <p:cNvPicPr preferRelativeResize="0"/>
          <p:nvPr/>
        </p:nvPicPr>
        <p:blipFill>
          <a:blip r:embed="rId3">
            <a:alphaModFix/>
          </a:blip>
          <a:stretch>
            <a:fillRect/>
          </a:stretch>
        </p:blipFill>
        <p:spPr>
          <a:xfrm>
            <a:off x="675950" y="2497525"/>
            <a:ext cx="2235076" cy="2235076"/>
          </a:xfrm>
          <a:prstGeom prst="rect">
            <a:avLst/>
          </a:prstGeom>
          <a:noFill/>
          <a:ln>
            <a:noFill/>
          </a:ln>
        </p:spPr>
      </p:pic>
      <p:pic>
        <p:nvPicPr>
          <p:cNvPr id="193" name="Google Shape;193;p33"/>
          <p:cNvPicPr preferRelativeResize="0"/>
          <p:nvPr/>
        </p:nvPicPr>
        <p:blipFill>
          <a:blip r:embed="rId4">
            <a:alphaModFix/>
          </a:blip>
          <a:stretch>
            <a:fillRect/>
          </a:stretch>
        </p:blipFill>
        <p:spPr>
          <a:xfrm>
            <a:off x="3261526" y="2497525"/>
            <a:ext cx="4823504" cy="2235075"/>
          </a:xfrm>
          <a:prstGeom prst="rect">
            <a:avLst/>
          </a:prstGeom>
          <a:noFill/>
          <a:ln>
            <a:noFill/>
          </a:ln>
        </p:spPr>
      </p:pic>
      <p:sp>
        <p:nvSpPr>
          <p:cNvPr id="194" name="Google Shape;194;p33"/>
          <p:cNvSpPr txBox="1"/>
          <p:nvPr/>
        </p:nvSpPr>
        <p:spPr>
          <a:xfrm>
            <a:off x="716488" y="4732600"/>
            <a:ext cx="2154000" cy="268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latin typeface="Hind Vadodara Light"/>
                <a:ea typeface="Hind Vadodara Light"/>
                <a:cs typeface="Hind Vadodara Light"/>
                <a:sym typeface="Hind Vadodara Light"/>
              </a:rPr>
              <a:t>Original Image</a:t>
            </a:r>
            <a:endParaRPr sz="1100">
              <a:latin typeface="Hind Vadodara Light"/>
              <a:ea typeface="Hind Vadodara Light"/>
              <a:cs typeface="Hind Vadodara Light"/>
              <a:sym typeface="Hind Vadodara Light"/>
            </a:endParaRPr>
          </a:p>
        </p:txBody>
      </p:sp>
      <p:sp>
        <p:nvSpPr>
          <p:cNvPr id="195" name="Google Shape;195;p33"/>
          <p:cNvSpPr txBox="1"/>
          <p:nvPr/>
        </p:nvSpPr>
        <p:spPr>
          <a:xfrm>
            <a:off x="3307288" y="4732600"/>
            <a:ext cx="2154000" cy="268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latin typeface="Hind Vadodara Light"/>
                <a:ea typeface="Hind Vadodara Light"/>
                <a:cs typeface="Hind Vadodara Light"/>
                <a:sym typeface="Hind Vadodara Light"/>
              </a:rPr>
              <a:t>Segmented Image with RAG</a:t>
            </a:r>
            <a:endParaRPr sz="1100">
              <a:latin typeface="Hind Vadodara Light"/>
              <a:ea typeface="Hind Vadodara Light"/>
              <a:cs typeface="Hind Vadodara Light"/>
              <a:sym typeface="Hind Vadodara Light"/>
            </a:endParaRPr>
          </a:p>
        </p:txBody>
      </p:sp>
      <p:sp>
        <p:nvSpPr>
          <p:cNvPr id="196" name="Google Shape;196;p33"/>
          <p:cNvSpPr txBox="1"/>
          <p:nvPr/>
        </p:nvSpPr>
        <p:spPr>
          <a:xfrm>
            <a:off x="5898088" y="4732600"/>
            <a:ext cx="2154000" cy="268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latin typeface="Hind Vadodara Light"/>
                <a:ea typeface="Hind Vadodara Light"/>
                <a:cs typeface="Hind Vadodara Light"/>
                <a:sym typeface="Hind Vadodara Light"/>
              </a:rPr>
              <a:t>Label Map with RAG</a:t>
            </a:r>
            <a:endParaRPr sz="1100">
              <a:latin typeface="Hind Vadodara Light"/>
              <a:ea typeface="Hind Vadodara Light"/>
              <a:cs typeface="Hind Vadodara Light"/>
              <a:sym typeface="Hind Vadodara Light"/>
            </a:endParaRPr>
          </a:p>
        </p:txBody>
      </p:sp>
      <p:pic>
        <p:nvPicPr>
          <p:cNvPr id="197" name="Google Shape;197;p33"/>
          <p:cNvPicPr preferRelativeResize="0"/>
          <p:nvPr/>
        </p:nvPicPr>
        <p:blipFill>
          <a:blip r:embed="rId5">
            <a:alphaModFix/>
          </a:blip>
          <a:stretch>
            <a:fillRect/>
          </a:stretch>
        </p:blipFill>
        <p:spPr>
          <a:xfrm>
            <a:off x="1219080" y="661650"/>
            <a:ext cx="754170" cy="660958"/>
          </a:xfrm>
          <a:prstGeom prst="rect">
            <a:avLst/>
          </a:prstGeom>
          <a:noFill/>
          <a:ln>
            <a:noFill/>
          </a:ln>
        </p:spPr>
      </p:pic>
      <p:sp>
        <p:nvSpPr>
          <p:cNvPr id="198" name="Google Shape;198;p33"/>
          <p:cNvSpPr txBox="1"/>
          <p:nvPr>
            <p:ph idx="1" type="subTitle"/>
          </p:nvPr>
        </p:nvSpPr>
        <p:spPr>
          <a:xfrm flipH="1">
            <a:off x="546600" y="1009225"/>
            <a:ext cx="8050800" cy="1488300"/>
          </a:xfrm>
          <a:prstGeom prst="rect">
            <a:avLst/>
          </a:prstGeom>
        </p:spPr>
        <p:txBody>
          <a:bodyPr anchorCtr="0" anchor="ctr" bIns="91425" lIns="91425" spcFirstLastPara="1" rIns="91425" wrap="square" tIns="91425">
            <a:noAutofit/>
          </a:bodyPr>
          <a:lstStyle/>
          <a:p>
            <a:pPr indent="-298450" lvl="0" marL="457200" rtl="0" algn="l">
              <a:spcBef>
                <a:spcPts val="0"/>
              </a:spcBef>
              <a:spcAft>
                <a:spcPts val="0"/>
              </a:spcAft>
              <a:buSzPts val="1100"/>
              <a:buAutoNum type="arabicPeriod"/>
            </a:pPr>
            <a:r>
              <a:rPr lang="en" sz="1100"/>
              <a:t>Finished multiple iterations of </a:t>
            </a:r>
            <a:r>
              <a:rPr b="1" lang="en" sz="1100">
                <a:latin typeface="Hind Vadodara"/>
                <a:ea typeface="Hind Vadodara"/>
                <a:cs typeface="Hind Vadodara"/>
                <a:sym typeface="Hind Vadodara"/>
              </a:rPr>
              <a:t>paper reading</a:t>
            </a:r>
            <a:r>
              <a:rPr lang="en" sz="1100"/>
              <a:t> and discussions over the core idea in the report and prepared plans (with milestones) for a working prototype.</a:t>
            </a:r>
            <a:endParaRPr sz="1100"/>
          </a:p>
          <a:p>
            <a:pPr indent="-298450" lvl="0" marL="457200" rtl="0" algn="l">
              <a:spcBef>
                <a:spcPts val="0"/>
              </a:spcBef>
              <a:spcAft>
                <a:spcPts val="0"/>
              </a:spcAft>
              <a:buSzPts val="1100"/>
              <a:buAutoNum type="arabicPeriod"/>
            </a:pPr>
            <a:r>
              <a:rPr lang="en" sz="1100"/>
              <a:t>Implemented </a:t>
            </a:r>
            <a:r>
              <a:rPr b="1" lang="en" sz="1100">
                <a:latin typeface="Hind Vadodara"/>
                <a:ea typeface="Hind Vadodara"/>
                <a:cs typeface="Hind Vadodara"/>
                <a:sym typeface="Hind Vadodara"/>
              </a:rPr>
              <a:t>watershed</a:t>
            </a:r>
            <a:r>
              <a:rPr b="1" lang="en" sz="1100">
                <a:latin typeface="Hind Vadodara"/>
                <a:ea typeface="Hind Vadodara"/>
                <a:cs typeface="Hind Vadodara"/>
                <a:sym typeface="Hind Vadodara"/>
              </a:rPr>
              <a:t> algorithm</a:t>
            </a:r>
            <a:r>
              <a:rPr lang="en" sz="1100"/>
              <a:t> from scratch that gives the initial over segmented regions of the input image. The implementation can be found </a:t>
            </a:r>
            <a:r>
              <a:rPr lang="en" sz="1100" u="sng">
                <a:solidFill>
                  <a:schemeClr val="hlink"/>
                </a:solidFill>
                <a:hlinkClick r:id="rId6"/>
              </a:rPr>
              <a:t>here</a:t>
            </a:r>
            <a:r>
              <a:rPr lang="en" sz="1100"/>
              <a:t>.</a:t>
            </a:r>
            <a:endParaRPr sz="1100"/>
          </a:p>
          <a:p>
            <a:pPr indent="-298450" lvl="0" marL="457200" rtl="0" algn="l">
              <a:spcBef>
                <a:spcPts val="0"/>
              </a:spcBef>
              <a:spcAft>
                <a:spcPts val="0"/>
              </a:spcAft>
              <a:buSzPts val="1100"/>
              <a:buAutoNum type="arabicPeriod"/>
            </a:pPr>
            <a:r>
              <a:rPr lang="en" sz="1100"/>
              <a:t>Completed the code for creating the </a:t>
            </a:r>
            <a:r>
              <a:rPr b="1" lang="en" sz="1100">
                <a:latin typeface="Hind Vadodara"/>
                <a:ea typeface="Hind Vadodara"/>
                <a:cs typeface="Hind Vadodara"/>
                <a:sym typeface="Hind Vadodara"/>
              </a:rPr>
              <a:t>RAG</a:t>
            </a:r>
            <a:r>
              <a:rPr lang="en" sz="1100"/>
              <a:t> from the segmentation labels. The implementation can be found </a:t>
            </a:r>
            <a:r>
              <a:rPr lang="en" sz="1100" u="sng">
                <a:solidFill>
                  <a:schemeClr val="hlink"/>
                </a:solidFill>
                <a:hlinkClick r:id="rId7"/>
              </a:rPr>
              <a:t>here.</a:t>
            </a:r>
            <a:endParaRPr sz="1100"/>
          </a:p>
          <a:p>
            <a:pPr indent="-298450" lvl="0" marL="457200" rtl="0" algn="l">
              <a:spcBef>
                <a:spcPts val="0"/>
              </a:spcBef>
              <a:spcAft>
                <a:spcPts val="0"/>
              </a:spcAft>
              <a:buSzPts val="1100"/>
              <a:buAutoNum type="arabicPeriod"/>
            </a:pPr>
            <a:r>
              <a:rPr lang="en" sz="1100"/>
              <a:t>Initial model for </a:t>
            </a:r>
            <a:r>
              <a:rPr b="1" lang="en" sz="1100">
                <a:latin typeface="Hind Vadodara"/>
                <a:ea typeface="Hind Vadodara"/>
                <a:cs typeface="Hind Vadodara"/>
                <a:sym typeface="Hind Vadodara"/>
              </a:rPr>
              <a:t>SPRT</a:t>
            </a:r>
            <a:r>
              <a:rPr lang="en" sz="1100"/>
              <a:t> and hypothesis testing prepared, currently reviewing the code for minor patches.</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rPr b="1" i="1" lang="en" sz="1100">
                <a:latin typeface="Hind Vadodara"/>
                <a:ea typeface="Hind Vadodara"/>
                <a:cs typeface="Hind Vadodara"/>
                <a:sym typeface="Hind Vadodara"/>
              </a:rPr>
              <a:t>CURRENT RESULTS:</a:t>
            </a:r>
            <a:endParaRPr b="1" i="1" sz="1100">
              <a:latin typeface="Hind Vadodara"/>
              <a:ea typeface="Hind Vadodara"/>
              <a:cs typeface="Hind Vadodara"/>
              <a:sym typeface="Hind Vadodara"/>
            </a:endParaRPr>
          </a:p>
          <a:p>
            <a:pPr indent="0" lvl="0" marL="0" rtl="0" algn="l">
              <a:spcBef>
                <a:spcPts val="0"/>
              </a:spcBef>
              <a:spcAft>
                <a:spcPts val="0"/>
              </a:spcAft>
              <a:buNone/>
            </a:pPr>
            <a:r>
              <a:t/>
            </a:r>
            <a:endParaRPr sz="1100"/>
          </a:p>
        </p:txBody>
      </p:sp>
    </p:spTree>
  </p:cSld>
  <p:clrMapOvr>
    <a:masterClrMapping/>
  </p:clrMapOvr>
</p:sld>
</file>

<file path=ppt/theme/theme1.xml><?xml version="1.0" encoding="utf-8"?>
<a:theme xmlns:a="http://schemas.openxmlformats.org/drawingml/2006/main" xmlns:r="http://schemas.openxmlformats.org/officeDocument/2006/relationships" name="Science Fair Newsletter by Slidesgo">
  <a:themeElements>
    <a:clrScheme name="Simple Light">
      <a:dk1>
        <a:srgbClr val="383536"/>
      </a:dk1>
      <a:lt1>
        <a:srgbClr val="FFFFFF"/>
      </a:lt1>
      <a:dk2>
        <a:srgbClr val="595959"/>
      </a:dk2>
      <a:lt2>
        <a:srgbClr val="E6F0EF"/>
      </a:lt2>
      <a:accent1>
        <a:srgbClr val="D49421"/>
      </a:accent1>
      <a:accent2>
        <a:srgbClr val="C3CCA2"/>
      </a:accent2>
      <a:accent3>
        <a:srgbClr val="88AFA6"/>
      </a:accent3>
      <a:accent4>
        <a:srgbClr val="627E8D"/>
      </a:accent4>
      <a:accent5>
        <a:srgbClr val="BDBCBD"/>
      </a:accent5>
      <a:accent6>
        <a:srgbClr val="6E4D11"/>
      </a:accent6>
      <a:hlink>
        <a:srgbClr val="38353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